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0" r:id="rId4"/>
    <p:sldMasterId id="2147484115" r:id="rId5"/>
    <p:sldMasterId id="2147484127" r:id="rId6"/>
    <p:sldMasterId id="2147484137" r:id="rId7"/>
    <p:sldMasterId id="2147484139" r:id="rId8"/>
  </p:sldMasterIdLst>
  <p:notesMasterIdLst>
    <p:notesMasterId r:id="rId26"/>
  </p:notesMasterIdLst>
  <p:handoutMasterIdLst>
    <p:handoutMasterId r:id="rId27"/>
  </p:handoutMasterIdLst>
  <p:sldIdLst>
    <p:sldId id="366" r:id="rId9"/>
    <p:sldId id="420" r:id="rId10"/>
    <p:sldId id="445" r:id="rId11"/>
    <p:sldId id="328" r:id="rId12"/>
    <p:sldId id="419" r:id="rId13"/>
    <p:sldId id="409" r:id="rId14"/>
    <p:sldId id="464" r:id="rId15"/>
    <p:sldId id="462" r:id="rId16"/>
    <p:sldId id="442" r:id="rId17"/>
    <p:sldId id="465" r:id="rId18"/>
    <p:sldId id="444" r:id="rId19"/>
    <p:sldId id="443" r:id="rId20"/>
    <p:sldId id="454" r:id="rId21"/>
    <p:sldId id="463" r:id="rId22"/>
    <p:sldId id="456" r:id="rId23"/>
    <p:sldId id="457" r:id="rId24"/>
    <p:sldId id="424" r:id="rId25"/>
  </p:sldIdLst>
  <p:sldSz cx="9144000" cy="5143500" type="screen16x9"/>
  <p:notesSz cx="6858000" cy="9296400"/>
  <p:custDataLst>
    <p:tags r:id="rId28"/>
  </p:custDataLst>
  <p:defaultTextStyle>
    <a:defPPr>
      <a:defRPr lang="en-US"/>
    </a:defPPr>
    <a:lvl1pPr algn="l" rtl="0" eaLnBrk="0" fontAlgn="base" hangingPunct="0">
      <a:spcBef>
        <a:spcPct val="0"/>
      </a:spcBef>
      <a:spcAft>
        <a:spcPct val="0"/>
      </a:spcAft>
      <a:defRPr sz="1400" b="1" kern="1200" baseline="-25000">
        <a:solidFill>
          <a:schemeClr val="tx1"/>
        </a:solidFill>
        <a:latin typeface="Arial" charset="0"/>
        <a:ea typeface="+mn-ea"/>
        <a:cs typeface="+mn-cs"/>
      </a:defRPr>
    </a:lvl1pPr>
    <a:lvl2pPr marL="457200" algn="l" rtl="0" eaLnBrk="0" fontAlgn="base" hangingPunct="0">
      <a:spcBef>
        <a:spcPct val="0"/>
      </a:spcBef>
      <a:spcAft>
        <a:spcPct val="0"/>
      </a:spcAft>
      <a:defRPr sz="1400" b="1" kern="1200" baseline="-25000">
        <a:solidFill>
          <a:schemeClr val="tx1"/>
        </a:solidFill>
        <a:latin typeface="Arial" charset="0"/>
        <a:ea typeface="+mn-ea"/>
        <a:cs typeface="+mn-cs"/>
      </a:defRPr>
    </a:lvl2pPr>
    <a:lvl3pPr marL="914400" algn="l" rtl="0" eaLnBrk="0" fontAlgn="base" hangingPunct="0">
      <a:spcBef>
        <a:spcPct val="0"/>
      </a:spcBef>
      <a:spcAft>
        <a:spcPct val="0"/>
      </a:spcAft>
      <a:defRPr sz="1400" b="1" kern="1200" baseline="-25000">
        <a:solidFill>
          <a:schemeClr val="tx1"/>
        </a:solidFill>
        <a:latin typeface="Arial" charset="0"/>
        <a:ea typeface="+mn-ea"/>
        <a:cs typeface="+mn-cs"/>
      </a:defRPr>
    </a:lvl3pPr>
    <a:lvl4pPr marL="1371600" algn="l" rtl="0" eaLnBrk="0" fontAlgn="base" hangingPunct="0">
      <a:spcBef>
        <a:spcPct val="0"/>
      </a:spcBef>
      <a:spcAft>
        <a:spcPct val="0"/>
      </a:spcAft>
      <a:defRPr sz="1400" b="1" kern="1200" baseline="-25000">
        <a:solidFill>
          <a:schemeClr val="tx1"/>
        </a:solidFill>
        <a:latin typeface="Arial" charset="0"/>
        <a:ea typeface="+mn-ea"/>
        <a:cs typeface="+mn-cs"/>
      </a:defRPr>
    </a:lvl4pPr>
    <a:lvl5pPr marL="1828800" algn="l" rtl="0" eaLnBrk="0" fontAlgn="base" hangingPunct="0">
      <a:spcBef>
        <a:spcPct val="0"/>
      </a:spcBef>
      <a:spcAft>
        <a:spcPct val="0"/>
      </a:spcAft>
      <a:defRPr sz="1400" b="1" kern="1200" baseline="-25000">
        <a:solidFill>
          <a:schemeClr val="tx1"/>
        </a:solidFill>
        <a:latin typeface="Arial" charset="0"/>
        <a:ea typeface="+mn-ea"/>
        <a:cs typeface="+mn-cs"/>
      </a:defRPr>
    </a:lvl5pPr>
    <a:lvl6pPr marL="2286000" algn="l" defTabSz="914400" rtl="0" eaLnBrk="1" latinLnBrk="0" hangingPunct="1">
      <a:defRPr sz="1400" b="1" kern="1200" baseline="-25000">
        <a:solidFill>
          <a:schemeClr val="tx1"/>
        </a:solidFill>
        <a:latin typeface="Arial" charset="0"/>
        <a:ea typeface="+mn-ea"/>
        <a:cs typeface="+mn-cs"/>
      </a:defRPr>
    </a:lvl6pPr>
    <a:lvl7pPr marL="2743200" algn="l" defTabSz="914400" rtl="0" eaLnBrk="1" latinLnBrk="0" hangingPunct="1">
      <a:defRPr sz="1400" b="1" kern="1200" baseline="-25000">
        <a:solidFill>
          <a:schemeClr val="tx1"/>
        </a:solidFill>
        <a:latin typeface="Arial" charset="0"/>
        <a:ea typeface="+mn-ea"/>
        <a:cs typeface="+mn-cs"/>
      </a:defRPr>
    </a:lvl7pPr>
    <a:lvl8pPr marL="3200400" algn="l" defTabSz="914400" rtl="0" eaLnBrk="1" latinLnBrk="0" hangingPunct="1">
      <a:defRPr sz="1400" b="1" kern="1200" baseline="-25000">
        <a:solidFill>
          <a:schemeClr val="tx1"/>
        </a:solidFill>
        <a:latin typeface="Arial" charset="0"/>
        <a:ea typeface="+mn-ea"/>
        <a:cs typeface="+mn-cs"/>
      </a:defRPr>
    </a:lvl8pPr>
    <a:lvl9pPr marL="3657600" algn="l" defTabSz="914400" rtl="0" eaLnBrk="1" latinLnBrk="0" hangingPunct="1">
      <a:defRPr sz="1400" b="1" kern="1200" baseline="-250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0CA6A"/>
    <a:srgbClr val="FFFFFF"/>
    <a:srgbClr val="CC0000"/>
    <a:srgbClr val="990000"/>
    <a:srgbClr val="03030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13" autoAdjust="0"/>
    <p:restoredTop sz="93510" autoAdjust="0"/>
  </p:normalViewPr>
  <p:slideViewPr>
    <p:cSldViewPr snapToGrid="0">
      <p:cViewPr varScale="1">
        <p:scale>
          <a:sx n="102" d="100"/>
          <a:sy n="102" d="100"/>
        </p:scale>
        <p:origin x="1214"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120" d="100"/>
          <a:sy n="120" d="100"/>
        </p:scale>
        <p:origin x="-2080" y="-11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ags" Target="tags/tag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b="0" baseline="0">
                <a:latin typeface="Arial" charset="0"/>
              </a:defRPr>
            </a:lvl1pPr>
          </a:lstStyle>
          <a:p>
            <a:pPr>
              <a:defRPr/>
            </a:pPr>
            <a:endParaRPr lang="en-US" dirty="0"/>
          </a:p>
        </p:txBody>
      </p:sp>
      <p:sp>
        <p:nvSpPr>
          <p:cNvPr id="69635" name="Rectangle 3"/>
          <p:cNvSpPr>
            <a:spLocks noGrp="1" noChangeArrowheads="1"/>
          </p:cNvSpPr>
          <p:nvPr>
            <p:ph type="dt" sz="quarter"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baseline="0">
                <a:latin typeface="Arial" charset="0"/>
              </a:defRPr>
            </a:lvl1pPr>
          </a:lstStyle>
          <a:p>
            <a:pPr>
              <a:defRPr/>
            </a:pPr>
            <a:endParaRPr lang="en-US" dirty="0"/>
          </a:p>
        </p:txBody>
      </p:sp>
      <p:sp>
        <p:nvSpPr>
          <p:cNvPr id="69636" name="Rectangle 4"/>
          <p:cNvSpPr>
            <a:spLocks noGrp="1" noChangeArrowheads="1"/>
          </p:cNvSpPr>
          <p:nvPr>
            <p:ph type="ftr" sz="quarter" idx="2"/>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b="0" baseline="0">
                <a:latin typeface="Arial" charset="0"/>
              </a:defRPr>
            </a:lvl1pPr>
          </a:lstStyle>
          <a:p>
            <a:pPr>
              <a:defRPr/>
            </a:pPr>
            <a:endParaRPr lang="en-US" dirty="0"/>
          </a:p>
        </p:txBody>
      </p:sp>
      <p:sp>
        <p:nvSpPr>
          <p:cNvPr id="69637" name="Rectangle 5"/>
          <p:cNvSpPr>
            <a:spLocks noGrp="1" noChangeArrowheads="1"/>
          </p:cNvSpPr>
          <p:nvPr>
            <p:ph type="sldNum" sz="quarter" idx="3"/>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baseline="0"/>
            </a:lvl1pPr>
          </a:lstStyle>
          <a:p>
            <a:fld id="{8B3AF0DF-8850-49F2-B0BA-B474D8FD9696}" type="slidenum">
              <a:rPr lang="en-US" altLang="en-US"/>
              <a:pPr/>
              <a:t>‹#›</a:t>
            </a:fld>
            <a:endParaRPr lang="en-US" altLang="en-US" dirty="0"/>
          </a:p>
        </p:txBody>
      </p:sp>
    </p:spTree>
    <p:extLst>
      <p:ext uri="{BB962C8B-B14F-4D97-AF65-F5344CB8AC3E}">
        <p14:creationId xmlns:p14="http://schemas.microsoft.com/office/powerpoint/2010/main" val="12497484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b="0" baseline="0">
                <a:latin typeface="Times New Roman" pitchFamily="18" charset="0"/>
              </a:defRPr>
            </a:lvl1pPr>
          </a:lstStyle>
          <a:p>
            <a:pPr>
              <a:defRPr/>
            </a:pPr>
            <a:endParaRPr lang="en-US" dirty="0"/>
          </a:p>
        </p:txBody>
      </p:sp>
      <p:sp>
        <p:nvSpPr>
          <p:cNvPr id="4099" name="Rectangle 3"/>
          <p:cNvSpPr>
            <a:spLocks noGrp="1" noChangeArrowheads="1"/>
          </p:cNvSpPr>
          <p:nvPr>
            <p:ph type="dt" idx="1"/>
          </p:nvPr>
        </p:nvSpPr>
        <p:spPr bwMode="auto">
          <a:xfrm>
            <a:off x="388620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baseline="0">
                <a:latin typeface="Times New Roman" pitchFamily="18" charset="0"/>
              </a:defRPr>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330200" y="696913"/>
            <a:ext cx="61976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b="0" baseline="0">
                <a:latin typeface="Times New Roman" pitchFamily="18" charset="0"/>
              </a:defRPr>
            </a:lvl1pPr>
          </a:lstStyle>
          <a:p>
            <a:pPr>
              <a:defRPr/>
            </a:pPr>
            <a:endParaRPr lang="en-US" dirty="0"/>
          </a:p>
        </p:txBody>
      </p:sp>
      <p:sp>
        <p:nvSpPr>
          <p:cNvPr id="4103" name="Rectangle 7"/>
          <p:cNvSpPr>
            <a:spLocks noGrp="1" noChangeArrowheads="1"/>
          </p:cNvSpPr>
          <p:nvPr>
            <p:ph type="sldNum" sz="quarter" idx="5"/>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baseline="0">
                <a:latin typeface="Times New Roman" pitchFamily="18" charset="0"/>
              </a:defRPr>
            </a:lvl1pPr>
          </a:lstStyle>
          <a:p>
            <a:fld id="{8C854A9F-CAC1-409D-BA7D-991931397115}" type="slidenum">
              <a:rPr lang="en-US" altLang="en-US"/>
              <a:pPr/>
              <a:t>‹#›</a:t>
            </a:fld>
            <a:endParaRPr lang="en-US" altLang="en-US" dirty="0"/>
          </a:p>
        </p:txBody>
      </p:sp>
    </p:spTree>
    <p:extLst>
      <p:ext uri="{BB962C8B-B14F-4D97-AF65-F5344CB8AC3E}">
        <p14:creationId xmlns:p14="http://schemas.microsoft.com/office/powerpoint/2010/main" val="3073153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EE4567B1-374E-42E5-8333-18D32FE3C856}" type="slidenum">
              <a:rPr lang="en-US" altLang="en-US"/>
              <a:pPr>
                <a:spcBef>
                  <a:spcPct val="0"/>
                </a:spcBef>
              </a:pPr>
              <a:t>1</a:t>
            </a:fld>
            <a:endParaRPr lang="en-US" altLang="en-US" dirty="0"/>
          </a:p>
        </p:txBody>
      </p:sp>
      <p:sp>
        <p:nvSpPr>
          <p:cNvPr id="6147" name="Rectangle 2"/>
          <p:cNvSpPr>
            <a:spLocks noGrp="1" noRot="1" noChangeAspect="1" noChangeArrowheads="1" noTextEdit="1"/>
          </p:cNvSpPr>
          <p:nvPr>
            <p:ph type="sldImg"/>
          </p:nvPr>
        </p:nvSpPr>
        <p:spPr>
          <a:xfrm>
            <a:off x="330200" y="696913"/>
            <a:ext cx="6197600" cy="3486150"/>
          </a:xfrm>
          <a:ln/>
        </p:spPr>
      </p:sp>
      <p:sp>
        <p:nvSpPr>
          <p:cNvPr id="614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419393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E5E0251-5583-49F0-A046-A0EED0020581}" type="slidenum">
              <a:rPr lang="en-US" altLang="en-US"/>
              <a:pPr>
                <a:spcBef>
                  <a:spcPct val="0"/>
                </a:spcBef>
              </a:pPr>
              <a:t>11</a:t>
            </a:fld>
            <a:endParaRPr lang="en-US" altLang="en-US" dirty="0"/>
          </a:p>
        </p:txBody>
      </p:sp>
      <p:sp>
        <p:nvSpPr>
          <p:cNvPr id="15363" name="Rectangle 2"/>
          <p:cNvSpPr>
            <a:spLocks noGrp="1" noRot="1" noChangeAspect="1" noChangeArrowheads="1" noTextEdit="1"/>
          </p:cNvSpPr>
          <p:nvPr>
            <p:ph type="sldImg"/>
          </p:nvPr>
        </p:nvSpPr>
        <p:spPr>
          <a:xfrm>
            <a:off x="330200" y="696913"/>
            <a:ext cx="6197600" cy="3486150"/>
          </a:xfrm>
          <a:ln/>
        </p:spPr>
      </p:sp>
      <p:sp>
        <p:nvSpPr>
          <p:cNvPr id="153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453994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E5E0251-5583-49F0-A046-A0EED0020581}" type="slidenum">
              <a:rPr lang="en-US" altLang="en-US"/>
              <a:pPr>
                <a:spcBef>
                  <a:spcPct val="0"/>
                </a:spcBef>
              </a:pPr>
              <a:t>12</a:t>
            </a:fld>
            <a:endParaRPr lang="en-US" altLang="en-US" dirty="0"/>
          </a:p>
        </p:txBody>
      </p:sp>
      <p:sp>
        <p:nvSpPr>
          <p:cNvPr id="15363" name="Rectangle 2"/>
          <p:cNvSpPr>
            <a:spLocks noGrp="1" noRot="1" noChangeAspect="1" noChangeArrowheads="1" noTextEdit="1"/>
          </p:cNvSpPr>
          <p:nvPr>
            <p:ph type="sldImg"/>
          </p:nvPr>
        </p:nvSpPr>
        <p:spPr>
          <a:xfrm>
            <a:off x="330200" y="696913"/>
            <a:ext cx="6197600" cy="3486150"/>
          </a:xfrm>
          <a:ln/>
        </p:spPr>
      </p:sp>
      <p:sp>
        <p:nvSpPr>
          <p:cNvPr id="153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413222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E5E0251-5583-49F0-A046-A0EED0020581}" type="slidenum">
              <a:rPr lang="en-US" altLang="en-US"/>
              <a:pPr>
                <a:spcBef>
                  <a:spcPct val="0"/>
                </a:spcBef>
              </a:pPr>
              <a:t>13</a:t>
            </a:fld>
            <a:endParaRPr lang="en-US" altLang="en-US" dirty="0"/>
          </a:p>
        </p:txBody>
      </p:sp>
      <p:sp>
        <p:nvSpPr>
          <p:cNvPr id="15363" name="Rectangle 2"/>
          <p:cNvSpPr>
            <a:spLocks noGrp="1" noRot="1" noChangeAspect="1" noChangeArrowheads="1" noTextEdit="1"/>
          </p:cNvSpPr>
          <p:nvPr>
            <p:ph type="sldImg"/>
          </p:nvPr>
        </p:nvSpPr>
        <p:spPr>
          <a:xfrm>
            <a:off x="330200" y="696913"/>
            <a:ext cx="6197600" cy="3486150"/>
          </a:xfrm>
          <a:ln/>
        </p:spPr>
      </p:sp>
      <p:sp>
        <p:nvSpPr>
          <p:cNvPr id="153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855894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E5E0251-5583-49F0-A046-A0EED0020581}" type="slidenum">
              <a:rPr lang="en-US" altLang="en-US"/>
              <a:pPr>
                <a:spcBef>
                  <a:spcPct val="0"/>
                </a:spcBef>
              </a:pPr>
              <a:t>14</a:t>
            </a:fld>
            <a:endParaRPr lang="en-US" altLang="en-US" dirty="0"/>
          </a:p>
        </p:txBody>
      </p:sp>
      <p:sp>
        <p:nvSpPr>
          <p:cNvPr id="15363" name="Rectangle 2"/>
          <p:cNvSpPr>
            <a:spLocks noGrp="1" noRot="1" noChangeAspect="1" noChangeArrowheads="1" noTextEdit="1"/>
          </p:cNvSpPr>
          <p:nvPr>
            <p:ph type="sldImg"/>
          </p:nvPr>
        </p:nvSpPr>
        <p:spPr>
          <a:xfrm>
            <a:off x="330200" y="696913"/>
            <a:ext cx="6197600" cy="3486150"/>
          </a:xfrm>
          <a:ln/>
        </p:spPr>
      </p:sp>
      <p:sp>
        <p:nvSpPr>
          <p:cNvPr id="153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646194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E5E0251-5583-49F0-A046-A0EED0020581}" type="slidenum">
              <a:rPr lang="en-US" altLang="en-US"/>
              <a:pPr>
                <a:spcBef>
                  <a:spcPct val="0"/>
                </a:spcBef>
              </a:pPr>
              <a:t>16</a:t>
            </a:fld>
            <a:endParaRPr lang="en-US" altLang="en-US" dirty="0"/>
          </a:p>
        </p:txBody>
      </p:sp>
      <p:sp>
        <p:nvSpPr>
          <p:cNvPr id="15363" name="Rectangle 2"/>
          <p:cNvSpPr>
            <a:spLocks noGrp="1" noRot="1" noChangeAspect="1" noChangeArrowheads="1" noTextEdit="1"/>
          </p:cNvSpPr>
          <p:nvPr>
            <p:ph type="sldImg"/>
          </p:nvPr>
        </p:nvSpPr>
        <p:spPr>
          <a:xfrm>
            <a:off x="330200" y="696913"/>
            <a:ext cx="6197600" cy="3486150"/>
          </a:xfrm>
          <a:ln/>
        </p:spPr>
      </p:sp>
      <p:sp>
        <p:nvSpPr>
          <p:cNvPr id="153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27739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330200" y="696913"/>
            <a:ext cx="6197600" cy="3486150"/>
          </a:xfrm>
          <a:ln/>
        </p:spPr>
      </p:sp>
      <p:sp>
        <p:nvSpPr>
          <p:cNvPr id="8195" name="Notes Placeholder 2"/>
          <p:cNvSpPr>
            <a:spLocks noGrp="1"/>
          </p:cNvSpPr>
          <p:nvPr>
            <p:ph type="body" idx="1"/>
          </p:nvPr>
        </p:nvSpPr>
        <p:spPr>
          <a:noFill/>
        </p:spPr>
        <p:txBody>
          <a:bodyPr/>
          <a:lstStyle/>
          <a:p>
            <a:pPr>
              <a:spcBef>
                <a:spcPct val="0"/>
              </a:spcBef>
            </a:pPr>
            <a:endParaRPr lang="en-US" altLang="en-US" dirty="0"/>
          </a:p>
        </p:txBody>
      </p:sp>
      <p:sp>
        <p:nvSpPr>
          <p:cNvPr id="8196" name="Slide Number Placeholder 3"/>
          <p:cNvSpPr>
            <a:spLocks noGrp="1"/>
          </p:cNvSpPr>
          <p:nvPr>
            <p:ph type="sldNum" sz="quarter" idx="5"/>
          </p:nvPr>
        </p:nvSpPr>
        <p:spPr>
          <a:noFill/>
        </p:spPr>
        <p:txBody>
          <a:bodyPr/>
          <a:lstStyle>
            <a:lvl1pPr>
              <a:defRPr sz="1400" b="1" baseline="-25000">
                <a:solidFill>
                  <a:schemeClr val="tx1"/>
                </a:solidFill>
                <a:latin typeface="Arial" charset="0"/>
              </a:defRPr>
            </a:lvl1pPr>
            <a:lvl2pPr marL="742950" indent="-285750">
              <a:defRPr sz="1400" b="1" baseline="-25000">
                <a:solidFill>
                  <a:schemeClr val="tx1"/>
                </a:solidFill>
                <a:latin typeface="Arial" charset="0"/>
              </a:defRPr>
            </a:lvl2pPr>
            <a:lvl3pPr marL="1143000" indent="-228600">
              <a:defRPr sz="1400" b="1" baseline="-25000">
                <a:solidFill>
                  <a:schemeClr val="tx1"/>
                </a:solidFill>
                <a:latin typeface="Arial" charset="0"/>
              </a:defRPr>
            </a:lvl3pPr>
            <a:lvl4pPr marL="1600200" indent="-228600">
              <a:defRPr sz="1400" b="1" baseline="-25000">
                <a:solidFill>
                  <a:schemeClr val="tx1"/>
                </a:solidFill>
                <a:latin typeface="Arial" charset="0"/>
              </a:defRPr>
            </a:lvl4pPr>
            <a:lvl5pPr marL="2057400" indent="-228600">
              <a:defRPr sz="1400" b="1" baseline="-25000">
                <a:solidFill>
                  <a:schemeClr val="tx1"/>
                </a:solidFill>
                <a:latin typeface="Arial" charset="0"/>
              </a:defRPr>
            </a:lvl5pPr>
            <a:lvl6pPr marL="2514600" indent="-228600" eaLnBrk="0" fontAlgn="base" hangingPunct="0">
              <a:spcBef>
                <a:spcPct val="0"/>
              </a:spcBef>
              <a:spcAft>
                <a:spcPct val="0"/>
              </a:spcAft>
              <a:defRPr sz="1400" b="1" baseline="-25000">
                <a:solidFill>
                  <a:schemeClr val="tx1"/>
                </a:solidFill>
                <a:latin typeface="Arial" charset="0"/>
              </a:defRPr>
            </a:lvl6pPr>
            <a:lvl7pPr marL="2971800" indent="-228600" eaLnBrk="0" fontAlgn="base" hangingPunct="0">
              <a:spcBef>
                <a:spcPct val="0"/>
              </a:spcBef>
              <a:spcAft>
                <a:spcPct val="0"/>
              </a:spcAft>
              <a:defRPr sz="1400" b="1" baseline="-25000">
                <a:solidFill>
                  <a:schemeClr val="tx1"/>
                </a:solidFill>
                <a:latin typeface="Arial" charset="0"/>
              </a:defRPr>
            </a:lvl7pPr>
            <a:lvl8pPr marL="3429000" indent="-228600" eaLnBrk="0" fontAlgn="base" hangingPunct="0">
              <a:spcBef>
                <a:spcPct val="0"/>
              </a:spcBef>
              <a:spcAft>
                <a:spcPct val="0"/>
              </a:spcAft>
              <a:defRPr sz="1400" b="1" baseline="-25000">
                <a:solidFill>
                  <a:schemeClr val="tx1"/>
                </a:solidFill>
                <a:latin typeface="Arial" charset="0"/>
              </a:defRPr>
            </a:lvl8pPr>
            <a:lvl9pPr marL="3886200" indent="-228600" eaLnBrk="0" fontAlgn="base" hangingPunct="0">
              <a:spcBef>
                <a:spcPct val="0"/>
              </a:spcBef>
              <a:spcAft>
                <a:spcPct val="0"/>
              </a:spcAft>
              <a:defRPr sz="1400" b="1" baseline="-25000">
                <a:solidFill>
                  <a:schemeClr val="tx1"/>
                </a:solidFill>
                <a:latin typeface="Arial" charset="0"/>
              </a:defRPr>
            </a:lvl9pPr>
          </a:lstStyle>
          <a:p>
            <a:fld id="{46C2FC05-75F4-47B2-BE1D-16D4F33EA4F8}" type="slidenum">
              <a:rPr lang="en-US" altLang="en-US" sz="1200" b="0" baseline="0">
                <a:latin typeface="Times New Roman" pitchFamily="18" charset="0"/>
              </a:rPr>
              <a:pPr/>
              <a:t>2</a:t>
            </a:fld>
            <a:endParaRPr lang="en-US" altLang="en-US" sz="1200" b="0" baseline="0" dirty="0">
              <a:latin typeface="Times New Roman" pitchFamily="18" charset="0"/>
            </a:endParaRPr>
          </a:p>
        </p:txBody>
      </p:sp>
    </p:spTree>
    <p:extLst>
      <p:ext uri="{BB962C8B-B14F-4D97-AF65-F5344CB8AC3E}">
        <p14:creationId xmlns:p14="http://schemas.microsoft.com/office/powerpoint/2010/main" val="2630431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xfrm>
            <a:off x="330200" y="696913"/>
            <a:ext cx="6197600" cy="3486150"/>
          </a:xfrm>
          <a:ln/>
        </p:spPr>
      </p:sp>
      <p:sp>
        <p:nvSpPr>
          <p:cNvPr id="8195" name="Notes Placeholder 2"/>
          <p:cNvSpPr>
            <a:spLocks noGrp="1"/>
          </p:cNvSpPr>
          <p:nvPr>
            <p:ph type="body" idx="1"/>
          </p:nvPr>
        </p:nvSpPr>
        <p:spPr>
          <a:noFill/>
        </p:spPr>
        <p:txBody>
          <a:bodyPr/>
          <a:lstStyle/>
          <a:p>
            <a:pPr>
              <a:spcBef>
                <a:spcPct val="0"/>
              </a:spcBef>
            </a:pPr>
            <a:endParaRPr lang="en-US" altLang="en-US" dirty="0"/>
          </a:p>
        </p:txBody>
      </p:sp>
      <p:sp>
        <p:nvSpPr>
          <p:cNvPr id="8196" name="Slide Number Placeholder 3"/>
          <p:cNvSpPr>
            <a:spLocks noGrp="1"/>
          </p:cNvSpPr>
          <p:nvPr>
            <p:ph type="sldNum" sz="quarter" idx="5"/>
          </p:nvPr>
        </p:nvSpPr>
        <p:spPr>
          <a:noFill/>
        </p:spPr>
        <p:txBody>
          <a:bodyPr/>
          <a:lstStyle>
            <a:lvl1pPr>
              <a:defRPr sz="1400" b="1" baseline="-25000">
                <a:solidFill>
                  <a:schemeClr val="tx1"/>
                </a:solidFill>
                <a:latin typeface="Arial" charset="0"/>
              </a:defRPr>
            </a:lvl1pPr>
            <a:lvl2pPr marL="742950" indent="-285750">
              <a:defRPr sz="1400" b="1" baseline="-25000">
                <a:solidFill>
                  <a:schemeClr val="tx1"/>
                </a:solidFill>
                <a:latin typeface="Arial" charset="0"/>
              </a:defRPr>
            </a:lvl2pPr>
            <a:lvl3pPr marL="1143000" indent="-228600">
              <a:defRPr sz="1400" b="1" baseline="-25000">
                <a:solidFill>
                  <a:schemeClr val="tx1"/>
                </a:solidFill>
                <a:latin typeface="Arial" charset="0"/>
              </a:defRPr>
            </a:lvl3pPr>
            <a:lvl4pPr marL="1600200" indent="-228600">
              <a:defRPr sz="1400" b="1" baseline="-25000">
                <a:solidFill>
                  <a:schemeClr val="tx1"/>
                </a:solidFill>
                <a:latin typeface="Arial" charset="0"/>
              </a:defRPr>
            </a:lvl4pPr>
            <a:lvl5pPr marL="2057400" indent="-228600">
              <a:defRPr sz="1400" b="1" baseline="-25000">
                <a:solidFill>
                  <a:schemeClr val="tx1"/>
                </a:solidFill>
                <a:latin typeface="Arial" charset="0"/>
              </a:defRPr>
            </a:lvl5pPr>
            <a:lvl6pPr marL="2514600" indent="-228600" eaLnBrk="0" fontAlgn="base" hangingPunct="0">
              <a:spcBef>
                <a:spcPct val="0"/>
              </a:spcBef>
              <a:spcAft>
                <a:spcPct val="0"/>
              </a:spcAft>
              <a:defRPr sz="1400" b="1" baseline="-25000">
                <a:solidFill>
                  <a:schemeClr val="tx1"/>
                </a:solidFill>
                <a:latin typeface="Arial" charset="0"/>
              </a:defRPr>
            </a:lvl6pPr>
            <a:lvl7pPr marL="2971800" indent="-228600" eaLnBrk="0" fontAlgn="base" hangingPunct="0">
              <a:spcBef>
                <a:spcPct val="0"/>
              </a:spcBef>
              <a:spcAft>
                <a:spcPct val="0"/>
              </a:spcAft>
              <a:defRPr sz="1400" b="1" baseline="-25000">
                <a:solidFill>
                  <a:schemeClr val="tx1"/>
                </a:solidFill>
                <a:latin typeface="Arial" charset="0"/>
              </a:defRPr>
            </a:lvl7pPr>
            <a:lvl8pPr marL="3429000" indent="-228600" eaLnBrk="0" fontAlgn="base" hangingPunct="0">
              <a:spcBef>
                <a:spcPct val="0"/>
              </a:spcBef>
              <a:spcAft>
                <a:spcPct val="0"/>
              </a:spcAft>
              <a:defRPr sz="1400" b="1" baseline="-25000">
                <a:solidFill>
                  <a:schemeClr val="tx1"/>
                </a:solidFill>
                <a:latin typeface="Arial" charset="0"/>
              </a:defRPr>
            </a:lvl8pPr>
            <a:lvl9pPr marL="3886200" indent="-228600" eaLnBrk="0" fontAlgn="base" hangingPunct="0">
              <a:spcBef>
                <a:spcPct val="0"/>
              </a:spcBef>
              <a:spcAft>
                <a:spcPct val="0"/>
              </a:spcAft>
              <a:defRPr sz="1400" b="1" baseline="-25000">
                <a:solidFill>
                  <a:schemeClr val="tx1"/>
                </a:solidFill>
                <a:latin typeface="Arial" charset="0"/>
              </a:defRPr>
            </a:lvl9pPr>
          </a:lstStyle>
          <a:p>
            <a:fld id="{46C2FC05-75F4-47B2-BE1D-16D4F33EA4F8}" type="slidenum">
              <a:rPr lang="en-US" altLang="en-US" sz="1200" b="0" baseline="0">
                <a:latin typeface="Times New Roman" pitchFamily="18" charset="0"/>
              </a:rPr>
              <a:pPr/>
              <a:t>3</a:t>
            </a:fld>
            <a:endParaRPr lang="en-US" altLang="en-US" sz="1200" b="0" baseline="0" dirty="0">
              <a:latin typeface="Times New Roman" pitchFamily="18" charset="0"/>
            </a:endParaRPr>
          </a:p>
        </p:txBody>
      </p:sp>
    </p:spTree>
    <p:extLst>
      <p:ext uri="{BB962C8B-B14F-4D97-AF65-F5344CB8AC3E}">
        <p14:creationId xmlns:p14="http://schemas.microsoft.com/office/powerpoint/2010/main" val="1677050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B98C9C6-5A8F-4D3C-8086-5203377DD427}" type="slidenum">
              <a:rPr lang="en-US" altLang="en-US"/>
              <a:pPr>
                <a:spcBef>
                  <a:spcPct val="0"/>
                </a:spcBef>
              </a:pPr>
              <a:t>4</a:t>
            </a:fld>
            <a:endParaRPr lang="en-US" altLang="en-US" dirty="0"/>
          </a:p>
        </p:txBody>
      </p:sp>
      <p:sp>
        <p:nvSpPr>
          <p:cNvPr id="10243" name="Rectangle 2"/>
          <p:cNvSpPr>
            <a:spLocks noGrp="1" noRot="1" noChangeAspect="1" noChangeArrowheads="1" noTextEdit="1"/>
          </p:cNvSpPr>
          <p:nvPr>
            <p:ph type="sldImg"/>
          </p:nvPr>
        </p:nvSpPr>
        <p:spPr>
          <a:xfrm>
            <a:off x="330200" y="696913"/>
            <a:ext cx="6197600" cy="3486150"/>
          </a:xfrm>
          <a:ln/>
        </p:spPr>
      </p:sp>
      <p:sp>
        <p:nvSpPr>
          <p:cNvPr id="1024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398830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E5E0251-5583-49F0-A046-A0EED0020581}" type="slidenum">
              <a:rPr lang="en-US" altLang="en-US"/>
              <a:pPr>
                <a:spcBef>
                  <a:spcPct val="0"/>
                </a:spcBef>
              </a:pPr>
              <a:t>6</a:t>
            </a:fld>
            <a:endParaRPr lang="en-US" altLang="en-US" dirty="0"/>
          </a:p>
        </p:txBody>
      </p:sp>
      <p:sp>
        <p:nvSpPr>
          <p:cNvPr id="15363" name="Rectangle 2"/>
          <p:cNvSpPr>
            <a:spLocks noGrp="1" noRot="1" noChangeAspect="1" noChangeArrowheads="1" noTextEdit="1"/>
          </p:cNvSpPr>
          <p:nvPr>
            <p:ph type="sldImg"/>
          </p:nvPr>
        </p:nvSpPr>
        <p:spPr>
          <a:xfrm>
            <a:off x="330200" y="696913"/>
            <a:ext cx="6197600" cy="3486150"/>
          </a:xfrm>
          <a:ln/>
        </p:spPr>
      </p:sp>
      <p:sp>
        <p:nvSpPr>
          <p:cNvPr id="153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822778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E5E0251-5583-49F0-A046-A0EED0020581}" type="slidenum">
              <a:rPr lang="en-US" altLang="en-US"/>
              <a:pPr>
                <a:spcBef>
                  <a:spcPct val="0"/>
                </a:spcBef>
              </a:pPr>
              <a:t>7</a:t>
            </a:fld>
            <a:endParaRPr lang="en-US" altLang="en-US" dirty="0"/>
          </a:p>
        </p:txBody>
      </p:sp>
      <p:sp>
        <p:nvSpPr>
          <p:cNvPr id="15363" name="Rectangle 2"/>
          <p:cNvSpPr>
            <a:spLocks noGrp="1" noRot="1" noChangeAspect="1" noChangeArrowheads="1" noTextEdit="1"/>
          </p:cNvSpPr>
          <p:nvPr>
            <p:ph type="sldImg"/>
          </p:nvPr>
        </p:nvSpPr>
        <p:spPr>
          <a:xfrm>
            <a:off x="330200" y="696913"/>
            <a:ext cx="6197600" cy="3486150"/>
          </a:xfrm>
          <a:ln/>
        </p:spPr>
      </p:sp>
      <p:sp>
        <p:nvSpPr>
          <p:cNvPr id="153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460732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E5E0251-5583-49F0-A046-A0EED0020581}" type="slidenum">
              <a:rPr lang="en-US" altLang="en-US"/>
              <a:pPr>
                <a:spcBef>
                  <a:spcPct val="0"/>
                </a:spcBef>
              </a:pPr>
              <a:t>8</a:t>
            </a:fld>
            <a:endParaRPr lang="en-US" altLang="en-US" dirty="0"/>
          </a:p>
        </p:txBody>
      </p:sp>
      <p:sp>
        <p:nvSpPr>
          <p:cNvPr id="15363" name="Rectangle 2"/>
          <p:cNvSpPr>
            <a:spLocks noGrp="1" noRot="1" noChangeAspect="1" noChangeArrowheads="1" noTextEdit="1"/>
          </p:cNvSpPr>
          <p:nvPr>
            <p:ph type="sldImg"/>
          </p:nvPr>
        </p:nvSpPr>
        <p:spPr>
          <a:xfrm>
            <a:off x="330200" y="696913"/>
            <a:ext cx="6197600" cy="3486150"/>
          </a:xfrm>
          <a:ln/>
        </p:spPr>
      </p:sp>
      <p:sp>
        <p:nvSpPr>
          <p:cNvPr id="153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113984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E5E0251-5583-49F0-A046-A0EED0020581}" type="slidenum">
              <a:rPr lang="en-US" altLang="en-US"/>
              <a:pPr>
                <a:spcBef>
                  <a:spcPct val="0"/>
                </a:spcBef>
              </a:pPr>
              <a:t>9</a:t>
            </a:fld>
            <a:endParaRPr lang="en-US" altLang="en-US" dirty="0"/>
          </a:p>
        </p:txBody>
      </p:sp>
      <p:sp>
        <p:nvSpPr>
          <p:cNvPr id="15363" name="Rectangle 2"/>
          <p:cNvSpPr>
            <a:spLocks noGrp="1" noRot="1" noChangeAspect="1" noChangeArrowheads="1" noTextEdit="1"/>
          </p:cNvSpPr>
          <p:nvPr>
            <p:ph type="sldImg"/>
          </p:nvPr>
        </p:nvSpPr>
        <p:spPr>
          <a:xfrm>
            <a:off x="330200" y="696913"/>
            <a:ext cx="6197600" cy="3486150"/>
          </a:xfrm>
          <a:ln/>
        </p:spPr>
      </p:sp>
      <p:sp>
        <p:nvSpPr>
          <p:cNvPr id="153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202581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E5E0251-5583-49F0-A046-A0EED0020581}" type="slidenum">
              <a:rPr lang="en-US" altLang="en-US"/>
              <a:pPr>
                <a:spcBef>
                  <a:spcPct val="0"/>
                </a:spcBef>
              </a:pPr>
              <a:t>10</a:t>
            </a:fld>
            <a:endParaRPr lang="en-US" altLang="en-US" dirty="0"/>
          </a:p>
        </p:txBody>
      </p:sp>
      <p:sp>
        <p:nvSpPr>
          <p:cNvPr id="15363" name="Rectangle 2"/>
          <p:cNvSpPr>
            <a:spLocks noGrp="1" noRot="1" noChangeAspect="1" noChangeArrowheads="1" noTextEdit="1"/>
          </p:cNvSpPr>
          <p:nvPr>
            <p:ph type="sldImg"/>
          </p:nvPr>
        </p:nvSpPr>
        <p:spPr>
          <a:xfrm>
            <a:off x="330200" y="696913"/>
            <a:ext cx="6197600" cy="3486150"/>
          </a:xfrm>
          <a:ln/>
        </p:spPr>
      </p:sp>
      <p:sp>
        <p:nvSpPr>
          <p:cNvPr id="1536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49380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EDD3BF1-5476-4F01-9382-09E7A150E5EB}" type="datetimeFigureOut">
              <a:rPr lang="en-US"/>
              <a:pPr>
                <a:defRPr/>
              </a:pPr>
              <a:t>11/21/2022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085CA4E0-D7A8-4A1F-9413-6C9FC2D0B614}" type="slidenum">
              <a:rPr lang="en-US" altLang="en-US"/>
              <a:pPr/>
              <a:t>‹#›</a:t>
            </a:fld>
            <a:endParaRPr lang="en-US" altLang="en-US" dirty="0"/>
          </a:p>
        </p:txBody>
      </p:sp>
    </p:spTree>
    <p:extLst>
      <p:ext uri="{BB962C8B-B14F-4D97-AF65-F5344CB8AC3E}">
        <p14:creationId xmlns:p14="http://schemas.microsoft.com/office/powerpoint/2010/main" val="220475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8766631-EC78-4663-AB7B-A5351ACAC72F}" type="datetimeFigureOut">
              <a:rPr lang="en-US"/>
              <a:pPr>
                <a:defRPr/>
              </a:pPr>
              <a:t>11/21/2022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042B7A27-5656-4E1A-8049-F5F9753534E8}" type="slidenum">
              <a:rPr lang="en-US" altLang="en-US"/>
              <a:pPr/>
              <a:t>‹#›</a:t>
            </a:fld>
            <a:endParaRPr lang="en-US" altLang="en-US" dirty="0"/>
          </a:p>
        </p:txBody>
      </p:sp>
    </p:spTree>
    <p:extLst>
      <p:ext uri="{BB962C8B-B14F-4D97-AF65-F5344CB8AC3E}">
        <p14:creationId xmlns:p14="http://schemas.microsoft.com/office/powerpoint/2010/main" val="290047544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1B74C9B-C826-47F0-BDA7-E2E0B68A6AC0}" type="datetimeFigureOut">
              <a:rPr lang="en-US"/>
              <a:pPr>
                <a:defRPr/>
              </a:pPr>
              <a:t>11/21/2022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335236BF-6B87-4616-B9D5-E0D2C13A3533}" type="slidenum">
              <a:rPr lang="en-US" altLang="en-US"/>
              <a:pPr/>
              <a:t>‹#›</a:t>
            </a:fld>
            <a:endParaRPr lang="en-US" altLang="en-US" dirty="0"/>
          </a:p>
        </p:txBody>
      </p:sp>
    </p:spTree>
    <p:extLst>
      <p:ext uri="{BB962C8B-B14F-4D97-AF65-F5344CB8AC3E}">
        <p14:creationId xmlns:p14="http://schemas.microsoft.com/office/powerpoint/2010/main" val="2925255155"/>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8704972"/>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0" y="5029200"/>
            <a:ext cx="9144000" cy="114300"/>
          </a:xfrm>
          <a:prstGeom prst="rect">
            <a:avLst/>
          </a:prstGeom>
          <a:solidFill>
            <a:srgbClr val="5C5759">
              <a:alpha val="2509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b="1" baseline="-25000">
                <a:solidFill>
                  <a:schemeClr val="tx1"/>
                </a:solidFill>
                <a:latin typeface="Arial" panose="020B0604020202020204" pitchFamily="34" charset="0"/>
              </a:defRPr>
            </a:lvl1pPr>
            <a:lvl2pPr marL="742950" indent="-285750">
              <a:defRPr sz="1400" b="1" baseline="-25000">
                <a:solidFill>
                  <a:schemeClr val="tx1"/>
                </a:solidFill>
                <a:latin typeface="Arial" panose="020B0604020202020204" pitchFamily="34" charset="0"/>
              </a:defRPr>
            </a:lvl2pPr>
            <a:lvl3pPr marL="1143000" indent="-228600">
              <a:defRPr sz="1400" b="1" baseline="-25000">
                <a:solidFill>
                  <a:schemeClr val="tx1"/>
                </a:solidFill>
                <a:latin typeface="Arial" panose="020B0604020202020204" pitchFamily="34" charset="0"/>
              </a:defRPr>
            </a:lvl3pPr>
            <a:lvl4pPr marL="1600200" indent="-228600">
              <a:defRPr sz="1400" b="1" baseline="-25000">
                <a:solidFill>
                  <a:schemeClr val="tx1"/>
                </a:solidFill>
                <a:latin typeface="Arial" panose="020B0604020202020204" pitchFamily="34" charset="0"/>
              </a:defRPr>
            </a:lvl4pPr>
            <a:lvl5pPr marL="2057400" indent="-228600">
              <a:defRPr sz="1400" b="1" baseline="-25000">
                <a:solidFill>
                  <a:schemeClr val="tx1"/>
                </a:solidFill>
                <a:latin typeface="Arial" panose="020B0604020202020204" pitchFamily="34" charset="0"/>
              </a:defRPr>
            </a:lvl5pPr>
            <a:lvl6pPr marL="2514600" indent="-228600" eaLnBrk="0" fontAlgn="base" hangingPunct="0">
              <a:spcBef>
                <a:spcPct val="0"/>
              </a:spcBef>
              <a:spcAft>
                <a:spcPct val="0"/>
              </a:spcAft>
              <a:defRPr sz="1400" b="1" baseline="-25000">
                <a:solidFill>
                  <a:schemeClr val="tx1"/>
                </a:solidFill>
                <a:latin typeface="Arial" panose="020B0604020202020204" pitchFamily="34" charset="0"/>
              </a:defRPr>
            </a:lvl6pPr>
            <a:lvl7pPr marL="2971800" indent="-228600" eaLnBrk="0" fontAlgn="base" hangingPunct="0">
              <a:spcBef>
                <a:spcPct val="0"/>
              </a:spcBef>
              <a:spcAft>
                <a:spcPct val="0"/>
              </a:spcAft>
              <a:defRPr sz="1400" b="1" baseline="-25000">
                <a:solidFill>
                  <a:schemeClr val="tx1"/>
                </a:solidFill>
                <a:latin typeface="Arial" panose="020B0604020202020204" pitchFamily="34" charset="0"/>
              </a:defRPr>
            </a:lvl7pPr>
            <a:lvl8pPr marL="3429000" indent="-228600" eaLnBrk="0" fontAlgn="base" hangingPunct="0">
              <a:spcBef>
                <a:spcPct val="0"/>
              </a:spcBef>
              <a:spcAft>
                <a:spcPct val="0"/>
              </a:spcAft>
              <a:defRPr sz="1400" b="1" baseline="-25000">
                <a:solidFill>
                  <a:schemeClr val="tx1"/>
                </a:solidFill>
                <a:latin typeface="Arial" panose="020B0604020202020204" pitchFamily="34" charset="0"/>
              </a:defRPr>
            </a:lvl8pPr>
            <a:lvl9pPr marL="3886200" indent="-228600" eaLnBrk="0" fontAlgn="base" hangingPunct="0">
              <a:spcBef>
                <a:spcPct val="0"/>
              </a:spcBef>
              <a:spcAft>
                <a:spcPct val="0"/>
              </a:spcAft>
              <a:defRPr sz="1400" b="1" baseline="-25000">
                <a:solidFill>
                  <a:schemeClr val="tx1"/>
                </a:solidFill>
                <a:latin typeface="Arial" panose="020B0604020202020204" pitchFamily="34" charset="0"/>
              </a:defRPr>
            </a:lvl9pPr>
          </a:lstStyle>
          <a:p>
            <a:pPr>
              <a:defRPr/>
            </a:pPr>
            <a:endParaRPr lang="en-US" altLang="en-US" dirty="0"/>
          </a:p>
        </p:txBody>
      </p:sp>
      <p:sp>
        <p:nvSpPr>
          <p:cNvPr id="9" name="Title 1"/>
          <p:cNvSpPr>
            <a:spLocks noGrp="1"/>
          </p:cNvSpPr>
          <p:nvPr>
            <p:ph type="ctrTitle"/>
          </p:nvPr>
        </p:nvSpPr>
        <p:spPr>
          <a:xfrm>
            <a:off x="685800" y="1597819"/>
            <a:ext cx="7772400" cy="1102519"/>
          </a:xfrm>
        </p:spPr>
        <p:txBody>
          <a:bodyPr/>
          <a:lstStyle/>
          <a:p>
            <a:r>
              <a:rPr lang="en-US"/>
              <a:t>Click to edit Master title style</a:t>
            </a:r>
          </a:p>
        </p:txBody>
      </p:sp>
      <p:sp>
        <p:nvSpPr>
          <p:cNvPr id="10"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2959230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0813" y="1394223"/>
            <a:ext cx="8597900" cy="33123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5348474"/>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4"/>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3094501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5"/>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77275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81"/>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747619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5"/>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5"/>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95711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8"/>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151338"/>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1595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4F05A50-969B-4CA1-AB9A-F3ADD157C701}" type="datetimeFigureOut">
              <a:rPr lang="en-US"/>
              <a:pPr>
                <a:defRPr/>
              </a:pPr>
              <a:t>11/21/2022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78E5B77B-222E-465A-8E41-FE917139CB6E}" type="slidenum">
              <a:rPr lang="en-US" altLang="en-US"/>
              <a:pPr/>
              <a:t>‹#›</a:t>
            </a:fld>
            <a:endParaRPr lang="en-US" altLang="en-US" dirty="0"/>
          </a:p>
        </p:txBody>
      </p:sp>
    </p:spTree>
    <p:extLst>
      <p:ext uri="{BB962C8B-B14F-4D97-AF65-F5344CB8AC3E}">
        <p14:creationId xmlns:p14="http://schemas.microsoft.com/office/powerpoint/2010/main" val="700029388"/>
      </p:ext>
    </p:extLst>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3092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27656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92"/>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4"/>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8"/>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73814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5"/>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4025509"/>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910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5"/>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6666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4"/>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4"/>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33110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8704972"/>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pic>
        <p:nvPicPr>
          <p:cNvPr id="4" name="Picture 4" descr="ike"/>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t="4347"/>
          <a:stretch>
            <a:fillRect/>
          </a:stretch>
        </p:blipFill>
        <p:spPr bwMode="auto">
          <a:xfrm>
            <a:off x="0" y="1264444"/>
            <a:ext cx="3754438"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p:cNvSpPr>
            <a:spLocks noChangeArrowheads="1"/>
          </p:cNvSpPr>
          <p:nvPr userDrawn="1"/>
        </p:nvSpPr>
        <p:spPr bwMode="auto">
          <a:xfrm>
            <a:off x="0" y="5029200"/>
            <a:ext cx="9144000" cy="114300"/>
          </a:xfrm>
          <a:prstGeom prst="rect">
            <a:avLst/>
          </a:prstGeom>
          <a:solidFill>
            <a:srgbClr val="5C5759">
              <a:alpha val="2509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400" b="1" baseline="-25000">
                <a:solidFill>
                  <a:schemeClr val="tx1"/>
                </a:solidFill>
                <a:latin typeface="Arial" panose="020B0604020202020204" pitchFamily="34" charset="0"/>
              </a:defRPr>
            </a:lvl1pPr>
            <a:lvl2pPr marL="742950" indent="-285750">
              <a:defRPr sz="1400" b="1" baseline="-25000">
                <a:solidFill>
                  <a:schemeClr val="tx1"/>
                </a:solidFill>
                <a:latin typeface="Arial" panose="020B0604020202020204" pitchFamily="34" charset="0"/>
              </a:defRPr>
            </a:lvl2pPr>
            <a:lvl3pPr marL="1143000" indent="-228600">
              <a:defRPr sz="1400" b="1" baseline="-25000">
                <a:solidFill>
                  <a:schemeClr val="tx1"/>
                </a:solidFill>
                <a:latin typeface="Arial" panose="020B0604020202020204" pitchFamily="34" charset="0"/>
              </a:defRPr>
            </a:lvl3pPr>
            <a:lvl4pPr marL="1600200" indent="-228600">
              <a:defRPr sz="1400" b="1" baseline="-25000">
                <a:solidFill>
                  <a:schemeClr val="tx1"/>
                </a:solidFill>
                <a:latin typeface="Arial" panose="020B0604020202020204" pitchFamily="34" charset="0"/>
              </a:defRPr>
            </a:lvl4pPr>
            <a:lvl5pPr marL="2057400" indent="-228600">
              <a:defRPr sz="1400" b="1" baseline="-25000">
                <a:solidFill>
                  <a:schemeClr val="tx1"/>
                </a:solidFill>
                <a:latin typeface="Arial" panose="020B0604020202020204" pitchFamily="34" charset="0"/>
              </a:defRPr>
            </a:lvl5pPr>
            <a:lvl6pPr marL="2514600" indent="-228600" eaLnBrk="0" fontAlgn="base" hangingPunct="0">
              <a:spcBef>
                <a:spcPct val="0"/>
              </a:spcBef>
              <a:spcAft>
                <a:spcPct val="0"/>
              </a:spcAft>
              <a:defRPr sz="1400" b="1" baseline="-25000">
                <a:solidFill>
                  <a:schemeClr val="tx1"/>
                </a:solidFill>
                <a:latin typeface="Arial" panose="020B0604020202020204" pitchFamily="34" charset="0"/>
              </a:defRPr>
            </a:lvl6pPr>
            <a:lvl7pPr marL="2971800" indent="-228600" eaLnBrk="0" fontAlgn="base" hangingPunct="0">
              <a:spcBef>
                <a:spcPct val="0"/>
              </a:spcBef>
              <a:spcAft>
                <a:spcPct val="0"/>
              </a:spcAft>
              <a:defRPr sz="1400" b="1" baseline="-25000">
                <a:solidFill>
                  <a:schemeClr val="tx1"/>
                </a:solidFill>
                <a:latin typeface="Arial" panose="020B0604020202020204" pitchFamily="34" charset="0"/>
              </a:defRPr>
            </a:lvl7pPr>
            <a:lvl8pPr marL="3429000" indent="-228600" eaLnBrk="0" fontAlgn="base" hangingPunct="0">
              <a:spcBef>
                <a:spcPct val="0"/>
              </a:spcBef>
              <a:spcAft>
                <a:spcPct val="0"/>
              </a:spcAft>
              <a:defRPr sz="1400" b="1" baseline="-25000">
                <a:solidFill>
                  <a:schemeClr val="tx1"/>
                </a:solidFill>
                <a:latin typeface="Arial" panose="020B0604020202020204" pitchFamily="34" charset="0"/>
              </a:defRPr>
            </a:lvl8pPr>
            <a:lvl9pPr marL="3886200" indent="-228600" eaLnBrk="0" fontAlgn="base" hangingPunct="0">
              <a:spcBef>
                <a:spcPct val="0"/>
              </a:spcBef>
              <a:spcAft>
                <a:spcPct val="0"/>
              </a:spcAft>
              <a:defRPr sz="1400" b="1" baseline="-25000">
                <a:solidFill>
                  <a:schemeClr val="tx1"/>
                </a:solidFill>
                <a:latin typeface="Arial" panose="020B0604020202020204" pitchFamily="34" charset="0"/>
              </a:defRPr>
            </a:lvl9pPr>
          </a:lstStyle>
          <a:p>
            <a:pPr>
              <a:defRPr/>
            </a:pPr>
            <a:endParaRPr lang="en-US" altLang="en-US" dirty="0"/>
          </a:p>
        </p:txBody>
      </p:sp>
      <p:sp>
        <p:nvSpPr>
          <p:cNvPr id="9" name="Title 1"/>
          <p:cNvSpPr>
            <a:spLocks noGrp="1"/>
          </p:cNvSpPr>
          <p:nvPr>
            <p:ph type="ctrTitle"/>
          </p:nvPr>
        </p:nvSpPr>
        <p:spPr>
          <a:xfrm>
            <a:off x="685800" y="1597819"/>
            <a:ext cx="7772400" cy="1102519"/>
          </a:xfrm>
          <a:prstGeom prst="rect">
            <a:avLst/>
          </a:prstGeom>
        </p:spPr>
        <p:txBody>
          <a:bodyPr/>
          <a:lstStyle/>
          <a:p>
            <a:r>
              <a:rPr lang="en-US"/>
              <a:t>Click to edit Master title style</a:t>
            </a:r>
          </a:p>
        </p:txBody>
      </p:sp>
      <p:sp>
        <p:nvSpPr>
          <p:cNvPr id="10"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2959230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6"/>
            <a:ext cx="7772400" cy="1102519"/>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2886637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200155"/>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41098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3442099"/>
            <a:ext cx="7886700" cy="112514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85BF762-F07C-4C94-A585-58F86A9AED80}" type="datetimeFigureOut">
              <a:rPr lang="en-US"/>
              <a:pPr>
                <a:defRPr/>
              </a:pPr>
              <a:t>11/21/2022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BDFB35C8-8630-4D14-B8DE-D2E82F684342}" type="slidenum">
              <a:rPr lang="en-US" altLang="en-US"/>
              <a:pPr/>
              <a:t>‹#›</a:t>
            </a:fld>
            <a:endParaRPr lang="en-US" altLang="en-US" dirty="0"/>
          </a:p>
        </p:txBody>
      </p:sp>
    </p:spTree>
    <p:extLst>
      <p:ext uri="{BB962C8B-B14F-4D97-AF65-F5344CB8AC3E}">
        <p14:creationId xmlns:p14="http://schemas.microsoft.com/office/powerpoint/2010/main" val="230081926"/>
      </p:ext>
    </p:extLst>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82"/>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587934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5"/>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5"/>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53342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8"/>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2" y="1151338"/>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2"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29810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8983331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89489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93"/>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5"/>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8"/>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44184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7"/>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4025510"/>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823035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6289444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607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ADD7FD88-5AB5-48D9-B7BA-488D867D5725}" type="datetimeFigureOut">
              <a:rPr lang="en-US"/>
              <a:pPr>
                <a:defRPr/>
              </a:pPr>
              <a:t>11/21/2022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2B208D6C-7C37-43F8-AB90-239C67BBDD37}" type="slidenum">
              <a:rPr lang="en-US" altLang="en-US"/>
              <a:pPr/>
              <a:t>‹#›</a:t>
            </a:fld>
            <a:endParaRPr lang="en-US" altLang="en-US" dirty="0"/>
          </a:p>
        </p:txBody>
      </p:sp>
    </p:spTree>
    <p:extLst>
      <p:ext uri="{BB962C8B-B14F-4D97-AF65-F5344CB8AC3E}">
        <p14:creationId xmlns:p14="http://schemas.microsoft.com/office/powerpoint/2010/main" val="134494665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2532976-8EBA-4583-B798-55576F23104B}" type="datetimeFigureOut">
              <a:rPr lang="en-US"/>
              <a:pPr>
                <a:defRPr/>
              </a:pPr>
              <a:t>11/21/2022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A62A714F-7A81-4A8D-B26D-500511846F0A}" type="slidenum">
              <a:rPr lang="en-US" altLang="en-US"/>
              <a:pPr/>
              <a:t>‹#›</a:t>
            </a:fld>
            <a:endParaRPr lang="en-US" altLang="en-US" dirty="0"/>
          </a:p>
        </p:txBody>
      </p:sp>
    </p:spTree>
    <p:extLst>
      <p:ext uri="{BB962C8B-B14F-4D97-AF65-F5344CB8AC3E}">
        <p14:creationId xmlns:p14="http://schemas.microsoft.com/office/powerpoint/2010/main" val="296008245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C3A0E44-B6D7-4B68-8754-178B19E32BC6}" type="datetimeFigureOut">
              <a:rPr lang="en-US"/>
              <a:pPr>
                <a:defRPr/>
              </a:pPr>
              <a:t>11/21/2022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C5FDDBB6-10F2-4D46-A631-4347EE3DBBD5}" type="slidenum">
              <a:rPr lang="en-US" altLang="en-US"/>
              <a:pPr/>
              <a:t>‹#›</a:t>
            </a:fld>
            <a:endParaRPr lang="en-US" altLang="en-US" dirty="0"/>
          </a:p>
        </p:txBody>
      </p:sp>
    </p:spTree>
    <p:extLst>
      <p:ext uri="{BB962C8B-B14F-4D97-AF65-F5344CB8AC3E}">
        <p14:creationId xmlns:p14="http://schemas.microsoft.com/office/powerpoint/2010/main" val="2838834520"/>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gradFill rotWithShape="1">
          <a:gsLst>
            <a:gs pos="0">
              <a:srgbClr val="4C4C4C"/>
            </a:gs>
            <a:gs pos="50000">
              <a:srgbClr val="262626"/>
            </a:gs>
            <a:gs pos="100000">
              <a:srgbClr val="000000"/>
            </a:gs>
          </a:gsLst>
          <a:lin ang="5400000"/>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ED8383A-AF9F-4731-8D24-DE609719E470}" type="datetimeFigureOut">
              <a:rPr lang="en-US"/>
              <a:pPr>
                <a:defRPr/>
              </a:pPr>
              <a:t>11/21/2022</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fld id="{826ADDAB-5435-4B54-98C0-9A2431181714}" type="slidenum">
              <a:rPr lang="en-US" altLang="en-US"/>
              <a:pPr/>
              <a:t>‹#›</a:t>
            </a:fld>
            <a:endParaRPr lang="en-US" altLang="en-US" dirty="0"/>
          </a:p>
        </p:txBody>
      </p:sp>
    </p:spTree>
    <p:extLst>
      <p:ext uri="{BB962C8B-B14F-4D97-AF65-F5344CB8AC3E}">
        <p14:creationId xmlns:p14="http://schemas.microsoft.com/office/powerpoint/2010/main" val="2668246149"/>
      </p:ext>
    </p:extLst>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F5FA03E-289E-4D1D-80B1-48B78194738A}" type="datetimeFigureOut">
              <a:rPr lang="en-US"/>
              <a:pPr>
                <a:defRPr/>
              </a:pPr>
              <a:t>11/21/2022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21644AA-D97D-471C-8A78-BE7C31198545}" type="slidenum">
              <a:rPr lang="en-US" altLang="en-US"/>
              <a:pPr/>
              <a:t>‹#›</a:t>
            </a:fld>
            <a:endParaRPr lang="en-US" altLang="en-US" dirty="0"/>
          </a:p>
        </p:txBody>
      </p:sp>
    </p:spTree>
    <p:extLst>
      <p:ext uri="{BB962C8B-B14F-4D97-AF65-F5344CB8AC3E}">
        <p14:creationId xmlns:p14="http://schemas.microsoft.com/office/powerpoint/2010/main" val="3292763350"/>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70"/>
            <a:ext cx="4629150" cy="365521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6C5F562-994D-4364-9087-A08FF402543C}" type="datetimeFigureOut">
              <a:rPr lang="en-US"/>
              <a:pPr>
                <a:defRPr/>
              </a:pPr>
              <a:t>11/21/2022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DA18115E-F530-4760-A87C-DF34B3BA2094}" type="slidenum">
              <a:rPr lang="en-US" altLang="en-US"/>
              <a:pPr/>
              <a:t>‹#›</a:t>
            </a:fld>
            <a:endParaRPr lang="en-US" altLang="en-US" dirty="0"/>
          </a:p>
        </p:txBody>
      </p:sp>
    </p:spTree>
    <p:extLst>
      <p:ext uri="{BB962C8B-B14F-4D97-AF65-F5344CB8AC3E}">
        <p14:creationId xmlns:p14="http://schemas.microsoft.com/office/powerpoint/2010/main" val="2061108363"/>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4.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3.jpe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image" Target="../media/image4.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3.jpeg"/><Relationship Id="rId5" Type="http://schemas.openxmlformats.org/officeDocument/2006/relationships/slideLayout" Target="../slideLayouts/slideLayout32.xml"/><Relationship Id="rId10" Type="http://schemas.openxmlformats.org/officeDocument/2006/relationships/theme" Target="../theme/theme3.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37.xml"/><Relationship Id="rId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38.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628650" y="273845"/>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p:cNvSpPr>
            <a:spLocks noGrp="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pPr>
              <a:defRPr/>
            </a:pPr>
            <a:fld id="{CE315546-F32D-4088-B2A9-0E3C52B737CE}" type="datetimeFigureOut">
              <a:rPr lang="en-US"/>
              <a:pPr>
                <a:defRPr/>
              </a:pPr>
              <a:t>11/21/2022</a:t>
            </a:fld>
            <a:endParaRPr lang="en-US" dirty="0"/>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defRPr>
            </a:lvl1pPr>
          </a:lstStyle>
          <a:p>
            <a:fld id="{24BE5657-7B81-430A-BCBC-0A022F30F73B}" type="slidenum">
              <a:rPr lang="en-US" altLang="en-US"/>
              <a:pPr/>
              <a:t>‹#›</a:t>
            </a:fld>
            <a:endParaRPr lang="en-US" altLang="en-US" dirty="0"/>
          </a:p>
        </p:txBody>
      </p:sp>
      <p:pic>
        <p:nvPicPr>
          <p:cNvPr id="5127" name="Picture 3"/>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286000" y="1714501"/>
            <a:ext cx="4800600" cy="163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
          <p:cNvPicPr>
            <a:picLocks noChangeAspect="1"/>
          </p:cNvPicPr>
          <p:nvPr/>
        </p:nvPicPr>
        <p:blipFill>
          <a:blip r:embed="rId17">
            <a:extLst>
              <a:ext uri="{28A0092B-C50C-407E-A947-70E740481C1C}">
                <a14:useLocalDpi xmlns:a14="http://schemas.microsoft.com/office/drawing/2010/main" val="0"/>
              </a:ext>
            </a:extLst>
          </a:blip>
          <a:srcRect l="34065" t="33235" r="-2" b="9637"/>
          <a:stretch>
            <a:fillRect/>
          </a:stretch>
        </p:blipFill>
        <p:spPr bwMode="auto">
          <a:xfrm>
            <a:off x="-228600" y="-57150"/>
            <a:ext cx="3429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4101"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 id="2147484112" r:id="rId12"/>
    <p:sldLayoutId id="2147484113" r:id="rId13"/>
    <p:sldLayoutId id="2147484114" r:id="rId14"/>
  </p:sldLayoutIdLst>
  <p:transition>
    <p:wipe dir="r"/>
  </p:transition>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114300"/>
          </a:xfrm>
          <a:prstGeom prst="rect">
            <a:avLst/>
          </a:prstGeom>
          <a:solidFill>
            <a:srgbClr val="90CA6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pic>
        <p:nvPicPr>
          <p:cNvPr id="1027" name="Picture 3" descr="11_06_Presentation-foote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1002" y="4343400"/>
            <a:ext cx="8353425" cy="710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6"/>
          <p:cNvSpPr>
            <a:spLocks noChangeArrowheads="1"/>
          </p:cNvSpPr>
          <p:nvPr/>
        </p:nvSpPr>
        <p:spPr bwMode="auto">
          <a:xfrm>
            <a:off x="0" y="0"/>
            <a:ext cx="9144000" cy="114300"/>
          </a:xfrm>
          <a:prstGeom prst="rect">
            <a:avLst/>
          </a:prstGeom>
          <a:solidFill>
            <a:srgbClr val="90CA6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053" name="Rectangle 7"/>
          <p:cNvSpPr>
            <a:spLocks noChangeArrowheads="1"/>
          </p:cNvSpPr>
          <p:nvPr/>
        </p:nvSpPr>
        <p:spPr bwMode="auto">
          <a:xfrm>
            <a:off x="0" y="5029200"/>
            <a:ext cx="9144000" cy="114300"/>
          </a:xfrm>
          <a:prstGeom prst="rect">
            <a:avLst/>
          </a:prstGeom>
          <a:solidFill>
            <a:srgbClr val="5C5759">
              <a:alpha val="2509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6" name="Rectangle 5"/>
          <p:cNvSpPr>
            <a:spLocks noChangeArrowheads="1"/>
          </p:cNvSpPr>
          <p:nvPr/>
        </p:nvSpPr>
        <p:spPr bwMode="auto">
          <a:xfrm>
            <a:off x="0" y="0"/>
            <a:ext cx="9144000" cy="114300"/>
          </a:xfrm>
          <a:prstGeom prst="rect">
            <a:avLst/>
          </a:prstGeom>
          <a:solidFill>
            <a:srgbClr val="90CA6A"/>
          </a:solidFill>
          <a:ln w="9525">
            <a:no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ea typeface="+mn-ea"/>
            </a:endParaRPr>
          </a:p>
        </p:txBody>
      </p:sp>
      <p:sp>
        <p:nvSpPr>
          <p:cNvPr id="7" name="Rectangle 6"/>
          <p:cNvSpPr>
            <a:spLocks noChangeArrowheads="1"/>
          </p:cNvSpPr>
          <p:nvPr/>
        </p:nvSpPr>
        <p:spPr bwMode="auto">
          <a:xfrm>
            <a:off x="0" y="5029200"/>
            <a:ext cx="9144000" cy="114300"/>
          </a:xfrm>
          <a:prstGeom prst="rect">
            <a:avLst/>
          </a:prstGeom>
          <a:solidFill>
            <a:srgbClr val="5C5759">
              <a:alpha val="25098"/>
            </a:srgbClr>
          </a:solidFill>
          <a:ln w="9525">
            <a:no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ea typeface="+mn-ea"/>
            </a:endParaRPr>
          </a:p>
        </p:txBody>
      </p:sp>
      <p:pic>
        <p:nvPicPr>
          <p:cNvPr id="1032" name="Picture 1"/>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16"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 id="2147484141" r:id="rId12"/>
    <p:sldLayoutId id="2147484142" r:id="rId13"/>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114300"/>
          </a:xfrm>
          <a:prstGeom prst="rect">
            <a:avLst/>
          </a:prstGeom>
          <a:solidFill>
            <a:srgbClr val="90CA6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pic>
        <p:nvPicPr>
          <p:cNvPr id="2051" name="Picture 3" descr="11_06_Presentation-foote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003" y="4343400"/>
            <a:ext cx="8353425" cy="710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6"/>
          <p:cNvSpPr>
            <a:spLocks noChangeArrowheads="1"/>
          </p:cNvSpPr>
          <p:nvPr/>
        </p:nvSpPr>
        <p:spPr bwMode="auto">
          <a:xfrm>
            <a:off x="0" y="0"/>
            <a:ext cx="9144000" cy="114300"/>
          </a:xfrm>
          <a:prstGeom prst="rect">
            <a:avLst/>
          </a:prstGeom>
          <a:solidFill>
            <a:srgbClr val="90CA6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053" name="Rectangle 7"/>
          <p:cNvSpPr>
            <a:spLocks noChangeArrowheads="1"/>
          </p:cNvSpPr>
          <p:nvPr/>
        </p:nvSpPr>
        <p:spPr bwMode="auto">
          <a:xfrm>
            <a:off x="0" y="5029200"/>
            <a:ext cx="9144000" cy="114300"/>
          </a:xfrm>
          <a:prstGeom prst="rect">
            <a:avLst/>
          </a:prstGeom>
          <a:solidFill>
            <a:srgbClr val="5C5759">
              <a:alpha val="2509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6" name="Rectangle 5"/>
          <p:cNvSpPr>
            <a:spLocks noChangeArrowheads="1"/>
          </p:cNvSpPr>
          <p:nvPr/>
        </p:nvSpPr>
        <p:spPr bwMode="auto">
          <a:xfrm>
            <a:off x="0" y="0"/>
            <a:ext cx="9144000" cy="114300"/>
          </a:xfrm>
          <a:prstGeom prst="rect">
            <a:avLst/>
          </a:prstGeom>
          <a:solidFill>
            <a:srgbClr val="90CA6A"/>
          </a:solidFill>
          <a:ln w="9525">
            <a:no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ea typeface="+mn-ea"/>
            </a:endParaRPr>
          </a:p>
        </p:txBody>
      </p:sp>
      <p:sp>
        <p:nvSpPr>
          <p:cNvPr id="7" name="Rectangle 6"/>
          <p:cNvSpPr>
            <a:spLocks noChangeArrowheads="1"/>
          </p:cNvSpPr>
          <p:nvPr/>
        </p:nvSpPr>
        <p:spPr bwMode="auto">
          <a:xfrm>
            <a:off x="0" y="5029200"/>
            <a:ext cx="9144000" cy="114300"/>
          </a:xfrm>
          <a:prstGeom prst="rect">
            <a:avLst/>
          </a:prstGeom>
          <a:solidFill>
            <a:srgbClr val="5C5759">
              <a:alpha val="25098"/>
            </a:srgbClr>
          </a:solidFill>
          <a:ln w="9525">
            <a:no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ea typeface="+mn-ea"/>
            </a:endParaRPr>
          </a:p>
        </p:txBody>
      </p:sp>
      <p:pic>
        <p:nvPicPr>
          <p:cNvPr id="2056" name="Picture 1"/>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8" r:id="rId1"/>
    <p:sldLayoutId id="2147484129" r:id="rId2"/>
    <p:sldLayoutId id="2147484130" r:id="rId3"/>
    <p:sldLayoutId id="2147484131" r:id="rId4"/>
    <p:sldLayoutId id="2147484132" r:id="rId5"/>
    <p:sldLayoutId id="2147484133" r:id="rId6"/>
    <p:sldLayoutId id="2147484134" r:id="rId7"/>
    <p:sldLayoutId id="2147484135" r:id="rId8"/>
    <p:sldLayoutId id="2147484136" r:id="rId9"/>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28650" y="273847"/>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3076"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1714506"/>
            <a:ext cx="4800600" cy="1632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1"/>
          <p:cNvPicPr>
            <a:picLocks noChangeAspect="1"/>
          </p:cNvPicPr>
          <p:nvPr/>
        </p:nvPicPr>
        <p:blipFill>
          <a:blip r:embed="rId4">
            <a:extLst>
              <a:ext uri="{28A0092B-C50C-407E-A947-70E740481C1C}">
                <a14:useLocalDpi xmlns:a14="http://schemas.microsoft.com/office/drawing/2010/main" val="0"/>
              </a:ext>
            </a:extLst>
          </a:blip>
          <a:srcRect l="34065" t="33235" r="-2" b="9637"/>
          <a:stretch>
            <a:fillRect/>
          </a:stretch>
        </p:blipFill>
        <p:spPr bwMode="auto">
          <a:xfrm>
            <a:off x="-228600" y="-57150"/>
            <a:ext cx="3429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4138" r:id="rId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4C4C4C"/>
            </a:gs>
            <a:gs pos="50000">
              <a:srgbClr val="262626"/>
            </a:gs>
            <a:gs pos="100000">
              <a:srgbClr val="000000"/>
            </a:gs>
          </a:gsLst>
          <a:lin ang="5400000"/>
        </a:gradFill>
        <a:effectLst/>
      </p:bgPr>
    </p:bg>
    <p:spTree>
      <p:nvGrpSpPr>
        <p:cNvPr id="1" name=""/>
        <p:cNvGrpSpPr/>
        <p:nvPr/>
      </p:nvGrpSpPr>
      <p:grpSpPr>
        <a:xfrm>
          <a:off x="0" y="0"/>
          <a:ext cx="0" cy="0"/>
          <a:chOff x="0" y="0"/>
          <a:chExt cx="0" cy="0"/>
        </a:xfrm>
      </p:grpSpPr>
      <p:pic>
        <p:nvPicPr>
          <p:cNvPr id="4098"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0750" y="0"/>
            <a:ext cx="3086100" cy="1048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
          <p:cNvPicPr>
            <a:picLocks noChangeAspect="1"/>
          </p:cNvPicPr>
          <p:nvPr/>
        </p:nvPicPr>
        <p:blipFill>
          <a:blip r:embed="rId4">
            <a:extLst>
              <a:ext uri="{28A0092B-C50C-407E-A947-70E740481C1C}">
                <a14:useLocalDpi xmlns:a14="http://schemas.microsoft.com/office/drawing/2010/main" val="0"/>
              </a:ext>
            </a:extLst>
          </a:blip>
          <a:srcRect l="34065" t="33235" r="-2" b="9637"/>
          <a:stretch>
            <a:fillRect/>
          </a:stretch>
        </p:blipFill>
        <p:spPr bwMode="auto">
          <a:xfrm>
            <a:off x="-228600" y="-57150"/>
            <a:ext cx="3429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4140" r:id="rId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3" Type="http://schemas.openxmlformats.org/officeDocument/2006/relationships/hyperlink" Target="mailto:api@clements.com" TargetMode="External"/><Relationship Id="rId2" Type="http://schemas.openxmlformats.org/officeDocument/2006/relationships/notesSlide" Target="../notesSlides/notesSlide11.xml"/><Relationship Id="rId1" Type="http://schemas.openxmlformats.org/officeDocument/2006/relationships/slideLayout" Target="../slideLayouts/slideLayout20.xml"/><Relationship Id="rId4" Type="http://schemas.openxmlformats.org/officeDocument/2006/relationships/hyperlink" Target="mailto:apiinfo@baymac.net"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0.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60074198"/>
              </p:ext>
            </p:extLst>
          </p:nvPr>
        </p:nvGraphicFramePr>
        <p:xfrm>
          <a:off x="246062" y="634538"/>
          <a:ext cx="8665215" cy="3510007"/>
        </p:xfrm>
        <a:graphic>
          <a:graphicData uri="http://schemas.openxmlformats.org/drawingml/2006/table">
            <a:tbl>
              <a:tblPr firstCol="1" bandRow="1">
                <a:tableStyleId>{073A0DAA-6AF3-43AB-8588-CEC1D06C72B9}</a:tableStyleId>
              </a:tblPr>
              <a:tblGrid>
                <a:gridCol w="2486766">
                  <a:extLst>
                    <a:ext uri="{9D8B030D-6E8A-4147-A177-3AD203B41FA5}">
                      <a16:colId xmlns:a16="http://schemas.microsoft.com/office/drawing/2014/main" val="20000"/>
                    </a:ext>
                  </a:extLst>
                </a:gridCol>
                <a:gridCol w="6178449">
                  <a:extLst>
                    <a:ext uri="{9D8B030D-6E8A-4147-A177-3AD203B41FA5}">
                      <a16:colId xmlns:a16="http://schemas.microsoft.com/office/drawing/2014/main" val="20001"/>
                    </a:ext>
                  </a:extLst>
                </a:gridCol>
              </a:tblGrid>
              <a:tr h="991895">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Key Definitions continued..</a:t>
                      </a:r>
                    </a:p>
                  </a:txBody>
                  <a:tcPr marL="91433" marR="91433" marT="34282" marB="34282" anchor="ctr">
                    <a:solidFill>
                      <a:srgbClr val="90CA6A"/>
                    </a:solidFill>
                  </a:tcPr>
                </a:tc>
                <a:tc>
                  <a:txBody>
                    <a:bodyPr/>
                    <a:lstStyle/>
                    <a:p>
                      <a:pPr marL="285750" lvl="0" indent="-285750" algn="l" defTabSz="914400" rtl="0" eaLnBrk="1" latinLnBrk="0" hangingPunct="1">
                        <a:buClr>
                          <a:schemeClr val="bg2"/>
                        </a:buClr>
                        <a:buFont typeface="Wingdings" panose="05000000000000000000" pitchFamily="2" charset="2"/>
                        <a:buChar char="§"/>
                      </a:pPr>
                      <a:r>
                        <a:rPr lang="en-GB" sz="1100" b="1" i="1" kern="1200" baseline="0" dirty="0">
                          <a:solidFill>
                            <a:schemeClr val="bg1">
                              <a:lumMod val="50000"/>
                            </a:schemeClr>
                          </a:solidFill>
                          <a:latin typeface="+mn-lt"/>
                          <a:ea typeface="+mn-ea"/>
                          <a:cs typeface="+mn-cs"/>
                        </a:rPr>
                        <a:t>Valid and Collectible Benefits means disability insurance, disability benefits provided by Your employer, State Disability Benefits, benefits under any other similar plan including any union health and welfare benefits, accumulated sick leave or vacation days that exceed thirty (30) days used for sick leave.</a:t>
                      </a:r>
                      <a:endParaRPr lang="en-US" sz="1100" b="1" i="1" kern="1200" baseline="0" dirty="0">
                        <a:solidFill>
                          <a:schemeClr val="bg1">
                            <a:lumMod val="50000"/>
                          </a:schemeClr>
                        </a:solidFill>
                        <a:latin typeface="+mn-lt"/>
                        <a:ea typeface="+mn-ea"/>
                        <a:cs typeface="+mn-cs"/>
                      </a:endParaRPr>
                    </a:p>
                  </a:txBody>
                  <a:tcPr marL="91433" marR="91433" marT="34282" marB="34282" anchor="ctr">
                    <a:solidFill>
                      <a:schemeClr val="bg1">
                        <a:lumMod val="95000"/>
                      </a:schemeClr>
                    </a:solidFill>
                  </a:tcPr>
                </a:tc>
                <a:extLst>
                  <a:ext uri="{0D108BD9-81ED-4DB2-BD59-A6C34878D82A}">
                    <a16:rowId xmlns:a16="http://schemas.microsoft.com/office/drawing/2014/main" val="10001"/>
                  </a:ext>
                </a:extLst>
              </a:tr>
              <a:tr h="805674">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Policy Waiting period </a:t>
                      </a:r>
                    </a:p>
                  </a:txBody>
                  <a:tcPr marL="91433" marR="91433" marT="34282" marB="34282" anchor="ctr">
                    <a:solidFill>
                      <a:srgbClr val="90CA6A"/>
                    </a:solidFill>
                  </a:tcPr>
                </a:tc>
                <a:tc>
                  <a:txBody>
                    <a:bodyPr/>
                    <a:lstStyle/>
                    <a:p>
                      <a:pPr marL="285750" lvl="0"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No benefits shall be payable due to Sickness if filed within the first 90 days of Policy inception – applicable to First Insurance Inception Date only and to New pilots joining the program (excluding pilots with already active policies with Clements Worldwide).</a:t>
                      </a:r>
                      <a:endParaRPr lang="en-US" sz="1100" b="0" kern="1200" baseline="0" dirty="0">
                        <a:solidFill>
                          <a:schemeClr val="bg1">
                            <a:lumMod val="50000"/>
                          </a:schemeClr>
                        </a:solidFill>
                        <a:latin typeface="+mn-lt"/>
                        <a:ea typeface="+mn-ea"/>
                        <a:cs typeface="+mn-cs"/>
                      </a:endParaRP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Applicable to new members joining API program </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Existing members do not have this limitation </a:t>
                      </a:r>
                    </a:p>
                  </a:txBody>
                  <a:tcPr marL="91433" marR="91433" marT="34282" marB="34282" anchor="ctr">
                    <a:solidFill>
                      <a:schemeClr val="bg1">
                        <a:lumMod val="95000"/>
                      </a:schemeClr>
                    </a:solidFill>
                  </a:tcPr>
                </a:tc>
                <a:extLst>
                  <a:ext uri="{0D108BD9-81ED-4DB2-BD59-A6C34878D82A}">
                    <a16:rowId xmlns:a16="http://schemas.microsoft.com/office/drawing/2014/main" val="10002"/>
                  </a:ext>
                </a:extLst>
              </a:tr>
              <a:tr h="805674">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Limitation</a:t>
                      </a:r>
                    </a:p>
                  </a:txBody>
                  <a:tcPr marL="91433" marR="91433" marT="34282" marB="34282" anchor="ctr">
                    <a:solidFill>
                      <a:srgbClr val="90CA6A"/>
                    </a:solidFill>
                  </a:tcPr>
                </a:tc>
                <a:tc>
                  <a:txBody>
                    <a:bodyPr/>
                    <a:lstStyle/>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GB" sz="1100" b="1" i="1" kern="1200" baseline="0" dirty="0">
                          <a:solidFill>
                            <a:schemeClr val="bg1">
                              <a:lumMod val="50000"/>
                            </a:schemeClr>
                          </a:solidFill>
                          <a:latin typeface="+mn-lt"/>
                          <a:ea typeface="+mn-ea"/>
                          <a:cs typeface="+mn-cs"/>
                        </a:rPr>
                        <a:t>The Maximum Benefit Period will be limited to the lesser of the period stated in the Schedule or twelve (12) months for any body part, condition, and/or Sickness for which a special issuance medical certificate has been issued by the licensing authority, provided it is not a Pre-Existing Condition.</a:t>
                      </a:r>
                      <a:endParaRPr lang="en-US" sz="1100" b="0" kern="1200" baseline="0" dirty="0">
                        <a:solidFill>
                          <a:schemeClr val="bg1">
                            <a:lumMod val="50000"/>
                          </a:schemeClr>
                        </a:solidFill>
                        <a:latin typeface="+mn-lt"/>
                        <a:ea typeface="+mn-ea"/>
                        <a:cs typeface="+mn-cs"/>
                      </a:endParaRPr>
                    </a:p>
                  </a:txBody>
                  <a:tcPr marL="91433" marR="91433" marT="34282" marB="34282" anchor="ctr">
                    <a:solidFill>
                      <a:schemeClr val="bg1">
                        <a:lumMod val="95000"/>
                      </a:schemeClr>
                    </a:solidFill>
                  </a:tcPr>
                </a:tc>
                <a:extLst>
                  <a:ext uri="{0D108BD9-81ED-4DB2-BD59-A6C34878D82A}">
                    <a16:rowId xmlns:a16="http://schemas.microsoft.com/office/drawing/2014/main" val="221238569"/>
                  </a:ext>
                </a:extLst>
              </a:tr>
              <a:tr h="805674">
                <a:tc>
                  <a:txBody>
                    <a:bodyPr/>
                    <a:lstStyle/>
                    <a:p>
                      <a:pPr marL="0" marR="0" lvl="0" indent="0" algn="l" defTabSz="914400" rtl="0" eaLnBrk="1" fontAlgn="auto" latinLnBrk="0" hangingPunct="1">
                        <a:lnSpc>
                          <a:spcPct val="100000"/>
                        </a:lnSpc>
                        <a:spcBef>
                          <a:spcPts val="0"/>
                        </a:spcBef>
                        <a:spcAft>
                          <a:spcPts val="0"/>
                        </a:spcAft>
                        <a:buClr>
                          <a:schemeClr val="bg2"/>
                        </a:buClr>
                        <a:buSzTx/>
                        <a:buFontTx/>
                        <a:buNone/>
                        <a:tabLst/>
                        <a:defRPr/>
                      </a:pPr>
                      <a:r>
                        <a:rPr lang="en-US" sz="1050" baseline="0" dirty="0"/>
                        <a:t>Key Note </a:t>
                      </a: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US" sz="1050" b="0" kern="1200" baseline="0" dirty="0">
                          <a:solidFill>
                            <a:schemeClr val="bg1">
                              <a:lumMod val="50000"/>
                            </a:schemeClr>
                          </a:solidFill>
                          <a:latin typeface="+mn-lt"/>
                          <a:ea typeface="+mn-ea"/>
                          <a:cs typeface="+mn-cs"/>
                        </a:rPr>
                        <a:t>This policy does not provide ‘Loss of License’ coverage, which is determined by the Civil Aviation Authority whose jurisdiction you work in. This policy provides insurance against a valid claim for disability which prevents an insured person from engaging in their occupation, as determined by an independent physician and as more fully described in the policy wording.</a:t>
                      </a:r>
                    </a:p>
                  </a:txBody>
                  <a:tcPr marL="91433" marR="91433" marT="34282" marB="34282" anchor="ctr">
                    <a:solidFill>
                      <a:schemeClr val="bg1">
                        <a:lumMod val="95000"/>
                      </a:schemeClr>
                    </a:solidFill>
                  </a:tcPr>
                </a:tc>
                <a:extLst>
                  <a:ext uri="{0D108BD9-81ED-4DB2-BD59-A6C34878D82A}">
                    <a16:rowId xmlns:a16="http://schemas.microsoft.com/office/drawing/2014/main" val="3927826502"/>
                  </a:ext>
                </a:extLst>
              </a:tr>
            </a:tbl>
          </a:graphicData>
        </a:graphic>
      </p:graphicFrame>
      <p:sp>
        <p:nvSpPr>
          <p:cNvPr id="5" name="Title 8"/>
          <p:cNvSpPr txBox="1">
            <a:spLocks/>
          </p:cNvSpPr>
          <p:nvPr/>
        </p:nvSpPr>
        <p:spPr>
          <a:xfrm>
            <a:off x="291153" y="143994"/>
            <a:ext cx="8620125" cy="467916"/>
          </a:xfrm>
          <a:prstGeom prst="rect">
            <a:avLst/>
          </a:prstGeom>
        </p:spPr>
        <p:txBody>
          <a:bodyPr>
            <a:normAutofit fontScale="67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US" altLang="en-US" b="0" kern="0" baseline="0" dirty="0">
                <a:solidFill>
                  <a:schemeClr val="bg2"/>
                </a:solidFill>
              </a:rPr>
              <a:t>Plan Details</a:t>
            </a:r>
          </a:p>
        </p:txBody>
      </p:sp>
    </p:spTree>
    <p:extLst>
      <p:ext uri="{BB962C8B-B14F-4D97-AF65-F5344CB8AC3E}">
        <p14:creationId xmlns:p14="http://schemas.microsoft.com/office/powerpoint/2010/main" val="1261127073"/>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0392558"/>
              </p:ext>
            </p:extLst>
          </p:nvPr>
        </p:nvGraphicFramePr>
        <p:xfrm>
          <a:off x="103657" y="585685"/>
          <a:ext cx="8680579" cy="4133332"/>
        </p:xfrm>
        <a:graphic>
          <a:graphicData uri="http://schemas.openxmlformats.org/drawingml/2006/table">
            <a:tbl>
              <a:tblPr firstCol="1" bandRow="1">
                <a:tableStyleId>{073A0DAA-6AF3-43AB-8588-CEC1D06C72B9}</a:tableStyleId>
              </a:tblPr>
              <a:tblGrid>
                <a:gridCol w="2491175">
                  <a:extLst>
                    <a:ext uri="{9D8B030D-6E8A-4147-A177-3AD203B41FA5}">
                      <a16:colId xmlns:a16="http://schemas.microsoft.com/office/drawing/2014/main" val="20000"/>
                    </a:ext>
                  </a:extLst>
                </a:gridCol>
                <a:gridCol w="6189404">
                  <a:extLst>
                    <a:ext uri="{9D8B030D-6E8A-4147-A177-3AD203B41FA5}">
                      <a16:colId xmlns:a16="http://schemas.microsoft.com/office/drawing/2014/main" val="20001"/>
                    </a:ext>
                  </a:extLst>
                </a:gridCol>
              </a:tblGrid>
              <a:tr h="3029383">
                <a:tc>
                  <a:txBody>
                    <a:bodyPr/>
                    <a:lstStyle/>
                    <a:p>
                      <a:pPr>
                        <a:buClr>
                          <a:schemeClr val="bg2"/>
                        </a:buClr>
                      </a:pPr>
                      <a:r>
                        <a:rPr lang="en-US" sz="1050" baseline="0" dirty="0"/>
                        <a:t>Main Exclusions </a:t>
                      </a:r>
                    </a:p>
                  </a:txBody>
                  <a:tcPr marL="91433" marR="91433" marT="34282" marB="34282" anchor="ctr">
                    <a:solidFill>
                      <a:srgbClr val="90CA6A"/>
                    </a:solidFill>
                  </a:tcPr>
                </a:tc>
                <a:tc>
                  <a:txBody>
                    <a:bodyPr/>
                    <a:lstStyle/>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GB" sz="1050" b="0" kern="1200" baseline="0" dirty="0">
                          <a:solidFill>
                            <a:schemeClr val="bg1">
                              <a:lumMod val="50000"/>
                            </a:schemeClr>
                          </a:solidFill>
                          <a:latin typeface="+mn-lt"/>
                          <a:ea typeface="+mn-ea"/>
                          <a:cs typeface="+mn-cs"/>
                        </a:rPr>
                        <a:t>intentional self-inflected injury, suicide or attempted suicide; </a:t>
                      </a:r>
                      <a:endParaRPr lang="en-US" sz="1050" b="0" kern="1200" baseline="0" dirty="0">
                        <a:solidFill>
                          <a:schemeClr val="bg1">
                            <a:lumMod val="50000"/>
                          </a:schemeClr>
                        </a:solidFill>
                        <a:latin typeface="+mn-lt"/>
                        <a:ea typeface="+mn-ea"/>
                        <a:cs typeface="+mn-cs"/>
                      </a:endParaRPr>
                    </a:p>
                    <a:p>
                      <a:pPr marL="285750" indent="-285750" algn="l" defTabSz="914400" rtl="0" eaLnBrk="1" latinLnBrk="0" hangingPunct="1">
                        <a:buClr>
                          <a:schemeClr val="bg2"/>
                        </a:buClr>
                        <a:buFont typeface="Wingdings" panose="05000000000000000000" pitchFamily="2" charset="2"/>
                        <a:buChar char="§"/>
                      </a:pPr>
                      <a:r>
                        <a:rPr lang="en-US" sz="1050" b="0" kern="1200" baseline="0" dirty="0">
                          <a:solidFill>
                            <a:schemeClr val="bg1">
                              <a:lumMod val="50000"/>
                            </a:schemeClr>
                          </a:solidFill>
                          <a:latin typeface="+mn-lt"/>
                          <a:ea typeface="+mn-ea"/>
                          <a:cs typeface="+mn-cs"/>
                        </a:rPr>
                        <a:t>Alcohol , drugs or narcotics </a:t>
                      </a:r>
                    </a:p>
                    <a:p>
                      <a:pPr marL="285750" lvl="0" indent="-285750" algn="l" defTabSz="914400" rtl="0" eaLnBrk="1" latinLnBrk="0" hangingPunct="1">
                        <a:buClr>
                          <a:schemeClr val="bg2"/>
                        </a:buClr>
                        <a:buFont typeface="Wingdings" panose="05000000000000000000" pitchFamily="2" charset="2"/>
                        <a:buChar char="§"/>
                      </a:pPr>
                      <a:r>
                        <a:rPr lang="en-GB" sz="1050" b="0" kern="1200" baseline="0" dirty="0">
                          <a:solidFill>
                            <a:schemeClr val="bg1">
                              <a:lumMod val="50000"/>
                            </a:schemeClr>
                          </a:solidFill>
                          <a:latin typeface="+mn-lt"/>
                          <a:ea typeface="+mn-ea"/>
                          <a:cs typeface="+mn-cs"/>
                        </a:rPr>
                        <a:t>Riding or driving in any kind of race or endurance test</a:t>
                      </a:r>
                    </a:p>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GB" sz="1050" b="0" kern="1200" baseline="0" dirty="0">
                          <a:solidFill>
                            <a:schemeClr val="bg1">
                              <a:lumMod val="50000"/>
                            </a:schemeClr>
                          </a:solidFill>
                          <a:latin typeface="+mn-lt"/>
                          <a:ea typeface="+mn-ea"/>
                          <a:cs typeface="+mn-cs"/>
                        </a:rPr>
                        <a:t>Intentional and /or wilful misstatement or concealment of a Disability on the part of the Member in order to obtain an aviation medical certificate, obtain payment of API or Lloyd’s of London benefits or become a Member of the Plan</a:t>
                      </a:r>
                      <a:endParaRPr lang="en-US" sz="1050" b="0" kern="1200" baseline="0" dirty="0">
                        <a:solidFill>
                          <a:schemeClr val="bg1">
                            <a:lumMod val="50000"/>
                          </a:schemeClr>
                        </a:solidFill>
                        <a:latin typeface="+mn-lt"/>
                        <a:ea typeface="+mn-ea"/>
                        <a:cs typeface="+mn-cs"/>
                      </a:endParaRPr>
                    </a:p>
                    <a:p>
                      <a:pPr marL="285750" indent="-285750" algn="l" defTabSz="914400" rtl="0" eaLnBrk="1" latinLnBrk="0" hangingPunct="1">
                        <a:buClr>
                          <a:schemeClr val="bg2"/>
                        </a:buClr>
                        <a:buFont typeface="Wingdings" panose="05000000000000000000" pitchFamily="2" charset="2"/>
                        <a:buChar char="§"/>
                      </a:pPr>
                      <a:r>
                        <a:rPr lang="en-GB" sz="1050" b="0" kern="1200" baseline="0" dirty="0">
                          <a:solidFill>
                            <a:schemeClr val="bg1">
                              <a:lumMod val="50000"/>
                            </a:schemeClr>
                          </a:solidFill>
                          <a:latin typeface="+mn-lt"/>
                          <a:ea typeface="+mn-ea"/>
                          <a:cs typeface="+mn-cs"/>
                        </a:rPr>
                        <a:t>Pregnancy, childbirth, miscarriage or abortion except from complications arising from Pregnancy, childbirth, miscarriage or abortion</a:t>
                      </a:r>
                    </a:p>
                    <a:p>
                      <a:pPr marL="285750" indent="-285750" algn="l" defTabSz="914400" rtl="0" eaLnBrk="1" latinLnBrk="0" hangingPunct="1">
                        <a:buClr>
                          <a:schemeClr val="bg2"/>
                        </a:buClr>
                        <a:buFont typeface="Wingdings" panose="05000000000000000000" pitchFamily="2" charset="2"/>
                        <a:buChar char="§"/>
                      </a:pPr>
                      <a:r>
                        <a:rPr lang="en-GB" sz="1050" b="1" i="1" kern="1200" baseline="0" dirty="0">
                          <a:solidFill>
                            <a:schemeClr val="bg1">
                              <a:lumMod val="50000"/>
                            </a:schemeClr>
                          </a:solidFill>
                          <a:latin typeface="+mn-lt"/>
                          <a:ea typeface="+mn-ea"/>
                          <a:cs typeface="+mn-cs"/>
                        </a:rPr>
                        <a:t>Vertigo, dizziness, light-headedness, headaches, migraines, visual disturbances, black-outs, insomnia, tiredness, fatigue, exhaustion, Cataract, Fibromyalgia, ringing in the ears, Tinnitus, loss of hearing or any other alleged conditions based upon subjective symptoms</a:t>
                      </a:r>
                    </a:p>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GB" sz="1050" b="0" kern="1200" baseline="0" dirty="0">
                          <a:solidFill>
                            <a:schemeClr val="bg1">
                              <a:lumMod val="50000"/>
                            </a:schemeClr>
                          </a:solidFill>
                          <a:latin typeface="+mn-lt"/>
                          <a:ea typeface="+mn-ea"/>
                          <a:cs typeface="+mn-cs"/>
                        </a:rPr>
                        <a:t>All psychological illnesses, mental disorders, stress, anxiety, depression, neuroses, psychoneuroses, psychopathy’s, or psychoses or mental or emotional diseases or disorders of any type. </a:t>
                      </a:r>
                      <a:endParaRPr lang="en-US" sz="1050" b="0" kern="1200" baseline="0" dirty="0">
                        <a:solidFill>
                          <a:schemeClr val="bg1">
                            <a:lumMod val="50000"/>
                          </a:schemeClr>
                        </a:solidFill>
                        <a:latin typeface="+mn-lt"/>
                        <a:ea typeface="+mn-ea"/>
                        <a:cs typeface="+mn-cs"/>
                      </a:endParaRPr>
                    </a:p>
                    <a:p>
                      <a:pPr marL="285750" indent="-285750" algn="l" defTabSz="914400" rtl="0" eaLnBrk="1" latinLnBrk="0" hangingPunct="1">
                        <a:buClr>
                          <a:schemeClr val="bg2"/>
                        </a:buClr>
                        <a:buFont typeface="Wingdings" panose="05000000000000000000" pitchFamily="2" charset="2"/>
                        <a:buChar char="§"/>
                      </a:pPr>
                      <a:r>
                        <a:rPr lang="en-GB" sz="1050" b="0" kern="1200" baseline="0" dirty="0">
                          <a:solidFill>
                            <a:schemeClr val="bg1">
                              <a:lumMod val="50000"/>
                            </a:schemeClr>
                          </a:solidFill>
                          <a:latin typeface="+mn-lt"/>
                          <a:ea typeface="+mn-ea"/>
                          <a:cs typeface="+mn-cs"/>
                        </a:rPr>
                        <a:t>Pre-existing conditions </a:t>
                      </a:r>
                    </a:p>
                    <a:p>
                      <a:pPr marL="285750" indent="-285750" algn="l" defTabSz="914400" rtl="0" eaLnBrk="1" latinLnBrk="0" hangingPunct="1">
                        <a:buClr>
                          <a:schemeClr val="bg2"/>
                        </a:buClr>
                        <a:buFont typeface="Wingdings" panose="05000000000000000000" pitchFamily="2" charset="2"/>
                        <a:buChar char="§"/>
                      </a:pPr>
                      <a:r>
                        <a:rPr lang="en-GB" sz="1050" b="0" kern="1200" baseline="0" dirty="0">
                          <a:solidFill>
                            <a:schemeClr val="bg1">
                              <a:lumMod val="50000"/>
                            </a:schemeClr>
                          </a:solidFill>
                          <a:latin typeface="+mn-lt"/>
                          <a:ea typeface="+mn-ea"/>
                          <a:cs typeface="+mn-cs"/>
                        </a:rPr>
                        <a:t>Nuclear, Chemical, Biological </a:t>
                      </a:r>
                    </a:p>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GB" sz="1050" b="1" i="1" kern="1200" baseline="0" dirty="0">
                          <a:solidFill>
                            <a:schemeClr val="bg1">
                              <a:lumMod val="50000"/>
                            </a:schemeClr>
                          </a:solidFill>
                          <a:latin typeface="+mn-lt"/>
                          <a:ea typeface="+mn-ea"/>
                          <a:cs typeface="+mn-cs"/>
                        </a:rPr>
                        <a:t>Subsequent change(s) in medical standards by the licensing authority to those medical standards prevailing at the inception of this insurance.</a:t>
                      </a:r>
                      <a:endParaRPr lang="en-US" sz="1050" b="1" i="1" kern="1200" baseline="0" dirty="0">
                        <a:solidFill>
                          <a:schemeClr val="bg1">
                            <a:lumMod val="50000"/>
                          </a:schemeClr>
                        </a:solidFill>
                        <a:latin typeface="+mn-lt"/>
                        <a:ea typeface="+mn-ea"/>
                        <a:cs typeface="+mn-cs"/>
                      </a:endParaRPr>
                    </a:p>
                  </a:txBody>
                  <a:tcPr marL="91433" marR="91433" marT="34282" marB="34282" anchor="ctr">
                    <a:solidFill>
                      <a:schemeClr val="bg1">
                        <a:lumMod val="95000"/>
                      </a:schemeClr>
                    </a:solidFill>
                  </a:tcPr>
                </a:tc>
                <a:extLst>
                  <a:ext uri="{0D108BD9-81ED-4DB2-BD59-A6C34878D82A}">
                    <a16:rowId xmlns:a16="http://schemas.microsoft.com/office/drawing/2014/main" val="10000"/>
                  </a:ext>
                </a:extLst>
              </a:tr>
              <a:tr h="1024388">
                <a:tc>
                  <a:txBody>
                    <a:bodyPr/>
                    <a:lstStyle/>
                    <a:p>
                      <a:pPr marL="0" algn="l" defTabSz="914400" rtl="0" eaLnBrk="1" latinLnBrk="0" hangingPunct="1">
                        <a:buClr>
                          <a:schemeClr val="bg2"/>
                        </a:buClr>
                      </a:pPr>
                      <a:r>
                        <a:rPr lang="en-US" sz="1050" b="1" kern="1200" baseline="0" dirty="0">
                          <a:solidFill>
                            <a:schemeClr val="lt1"/>
                          </a:solidFill>
                          <a:latin typeface="+mn-lt"/>
                          <a:ea typeface="+mn-ea"/>
                          <a:cs typeface="+mn-cs"/>
                        </a:rPr>
                        <a:t>Claims Provisions </a:t>
                      </a: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US" sz="1050" b="0" kern="1200" baseline="0" dirty="0">
                          <a:solidFill>
                            <a:schemeClr val="bg1">
                              <a:lumMod val="50000"/>
                            </a:schemeClr>
                          </a:solidFill>
                          <a:latin typeface="+mn-lt"/>
                          <a:ea typeface="+mn-ea"/>
                          <a:cs typeface="+mn-cs"/>
                        </a:rPr>
                        <a:t>Notice Period – 60 days from the occurrence </a:t>
                      </a:r>
                    </a:p>
                    <a:p>
                      <a:pPr marL="285750" indent="-285750" algn="l" defTabSz="914400" rtl="0" eaLnBrk="1" latinLnBrk="0" hangingPunct="1">
                        <a:buClr>
                          <a:schemeClr val="bg2"/>
                        </a:buClr>
                        <a:buFont typeface="Wingdings" panose="05000000000000000000" pitchFamily="2" charset="2"/>
                        <a:buChar char="§"/>
                      </a:pPr>
                      <a:r>
                        <a:rPr lang="en-US" sz="1050" b="0" kern="1200" baseline="0" dirty="0">
                          <a:solidFill>
                            <a:schemeClr val="bg1">
                              <a:lumMod val="50000"/>
                            </a:schemeClr>
                          </a:solidFill>
                          <a:latin typeface="+mn-lt"/>
                          <a:ea typeface="+mn-ea"/>
                          <a:cs typeface="+mn-cs"/>
                        </a:rPr>
                        <a:t>Proof of Disability – 90 days from the occurrence – not required till close to elimination period completion </a:t>
                      </a:r>
                    </a:p>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US" sz="1050" b="1" i="1" kern="1200" baseline="0" dirty="0">
                          <a:solidFill>
                            <a:schemeClr val="bg1">
                              <a:lumMod val="50000"/>
                            </a:schemeClr>
                          </a:solidFill>
                          <a:latin typeface="+mn-lt"/>
                          <a:ea typeface="+mn-ea"/>
                          <a:cs typeface="+mn-cs"/>
                        </a:rPr>
                        <a:t>Claims Coordination Clause: Replaced with Valid &amp; Collectible Insurance clause under definitions </a:t>
                      </a:r>
                    </a:p>
                  </a:txBody>
                  <a:tcPr marL="91433" marR="91433" marT="34282" marB="34282" anchor="ctr">
                    <a:solidFill>
                      <a:schemeClr val="bg1">
                        <a:lumMod val="95000"/>
                      </a:schemeClr>
                    </a:solidFill>
                  </a:tcPr>
                </a:tc>
                <a:extLst>
                  <a:ext uri="{0D108BD9-81ED-4DB2-BD59-A6C34878D82A}">
                    <a16:rowId xmlns:a16="http://schemas.microsoft.com/office/drawing/2014/main" val="10001"/>
                  </a:ext>
                </a:extLst>
              </a:tr>
            </a:tbl>
          </a:graphicData>
        </a:graphic>
      </p:graphicFrame>
      <p:sp>
        <p:nvSpPr>
          <p:cNvPr id="5" name="Title 8"/>
          <p:cNvSpPr txBox="1">
            <a:spLocks/>
          </p:cNvSpPr>
          <p:nvPr/>
        </p:nvSpPr>
        <p:spPr>
          <a:xfrm>
            <a:off x="291153" y="143994"/>
            <a:ext cx="8620125" cy="467916"/>
          </a:xfrm>
          <a:prstGeom prst="rect">
            <a:avLst/>
          </a:prstGeom>
        </p:spPr>
        <p:txBody>
          <a:bodyPr>
            <a:normAutofit fontScale="67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US" altLang="en-US" b="0" kern="0" baseline="0" dirty="0">
                <a:solidFill>
                  <a:schemeClr val="bg2"/>
                </a:solidFill>
              </a:rPr>
              <a:t>Plan Details</a:t>
            </a:r>
          </a:p>
        </p:txBody>
      </p:sp>
    </p:spTree>
    <p:extLst>
      <p:ext uri="{BB962C8B-B14F-4D97-AF65-F5344CB8AC3E}">
        <p14:creationId xmlns:p14="http://schemas.microsoft.com/office/powerpoint/2010/main" val="1993350745"/>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84445854"/>
              </p:ext>
            </p:extLst>
          </p:nvPr>
        </p:nvGraphicFramePr>
        <p:xfrm>
          <a:off x="246062" y="611913"/>
          <a:ext cx="8665216" cy="3682995"/>
        </p:xfrm>
        <a:graphic>
          <a:graphicData uri="http://schemas.openxmlformats.org/drawingml/2006/table">
            <a:tbl>
              <a:tblPr firstCol="1" bandRow="1">
                <a:tableStyleId>{073A0DAA-6AF3-43AB-8588-CEC1D06C72B9}</a:tableStyleId>
              </a:tblPr>
              <a:tblGrid>
                <a:gridCol w="2486766">
                  <a:extLst>
                    <a:ext uri="{9D8B030D-6E8A-4147-A177-3AD203B41FA5}">
                      <a16:colId xmlns:a16="http://schemas.microsoft.com/office/drawing/2014/main" val="20000"/>
                    </a:ext>
                  </a:extLst>
                </a:gridCol>
                <a:gridCol w="6178450">
                  <a:extLst>
                    <a:ext uri="{9D8B030D-6E8A-4147-A177-3AD203B41FA5}">
                      <a16:colId xmlns:a16="http://schemas.microsoft.com/office/drawing/2014/main" val="20001"/>
                    </a:ext>
                  </a:extLst>
                </a:gridCol>
              </a:tblGrid>
              <a:tr h="3682995">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Claims Process</a:t>
                      </a:r>
                    </a:p>
                  </a:txBody>
                  <a:tcPr marL="91433" marR="91433" marT="34282" marB="34282" anchor="ctr">
                    <a:solidFill>
                      <a:srgbClr val="90CA6A"/>
                    </a:solidFill>
                  </a:tcPr>
                </a:tc>
                <a:tc>
                  <a:txBody>
                    <a:bodyPr/>
                    <a:lstStyle/>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First </a:t>
                      </a:r>
                      <a:r>
                        <a:rPr lang="en-US" sz="1100" b="1" kern="1200" baseline="0" dirty="0">
                          <a:solidFill>
                            <a:schemeClr val="bg1">
                              <a:lumMod val="50000"/>
                            </a:schemeClr>
                          </a:solidFill>
                          <a:latin typeface="+mn-lt"/>
                          <a:ea typeface="+mn-ea"/>
                          <a:cs typeface="+mn-cs"/>
                        </a:rPr>
                        <a:t>Notice of Loss </a:t>
                      </a:r>
                      <a:r>
                        <a:rPr lang="en-US" sz="1100" b="0" kern="1200" baseline="0" dirty="0">
                          <a:solidFill>
                            <a:schemeClr val="bg1">
                              <a:lumMod val="50000"/>
                            </a:schemeClr>
                          </a:solidFill>
                          <a:latin typeface="+mn-lt"/>
                          <a:ea typeface="+mn-ea"/>
                          <a:cs typeface="+mn-cs"/>
                        </a:rPr>
                        <a:t>should be sent to Clements Worldwide – </a:t>
                      </a:r>
                      <a:r>
                        <a:rPr lang="en-US" sz="1100" b="1" kern="1200" baseline="0" dirty="0">
                          <a:solidFill>
                            <a:schemeClr val="bg1">
                              <a:lumMod val="50000"/>
                            </a:schemeClr>
                          </a:solidFill>
                          <a:latin typeface="+mn-lt"/>
                          <a:ea typeface="+mn-ea"/>
                          <a:cs typeface="+mn-cs"/>
                          <a:hlinkClick r:id="rId3"/>
                        </a:rPr>
                        <a:t>api@clements.com</a:t>
                      </a:r>
                      <a:r>
                        <a:rPr lang="en-US" sz="1100" b="1" kern="1200" baseline="0" dirty="0">
                          <a:solidFill>
                            <a:schemeClr val="bg1">
                              <a:lumMod val="50000"/>
                            </a:schemeClr>
                          </a:solidFill>
                          <a:latin typeface="+mn-lt"/>
                          <a:ea typeface="+mn-ea"/>
                          <a:cs typeface="+mn-cs"/>
                        </a:rPr>
                        <a:t> and </a:t>
                      </a:r>
                      <a:r>
                        <a:rPr lang="en-US" sz="1100" b="1" kern="1200" baseline="0" dirty="0">
                          <a:solidFill>
                            <a:schemeClr val="bg1">
                              <a:lumMod val="50000"/>
                            </a:schemeClr>
                          </a:solidFill>
                          <a:latin typeface="+mn-lt"/>
                          <a:ea typeface="+mn-ea"/>
                          <a:cs typeface="+mn-cs"/>
                          <a:hlinkClick r:id="rId4"/>
                        </a:rPr>
                        <a:t>apiinfo@baymac.net</a:t>
                      </a:r>
                      <a:r>
                        <a:rPr lang="en-US" sz="1100" b="1" kern="1200" baseline="0" dirty="0">
                          <a:solidFill>
                            <a:schemeClr val="bg1">
                              <a:lumMod val="50000"/>
                            </a:schemeClr>
                          </a:solidFill>
                          <a:latin typeface="+mn-lt"/>
                          <a:ea typeface="+mn-ea"/>
                          <a:cs typeface="+mn-cs"/>
                        </a:rPr>
                        <a:t>  </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Loss Adjustor – Disability Management Services Inc. (DMS) </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Claims are subject to full process / Claims forms and proof of salary / earnings and employment in addition to Pre-existing conditions determination</a:t>
                      </a:r>
                    </a:p>
                    <a:p>
                      <a:pPr marL="285750" lvl="0" indent="-285750" algn="l" defTabSz="914400" rtl="0" eaLnBrk="1" latinLnBrk="0" hangingPunct="1">
                        <a:buClr>
                          <a:schemeClr val="bg2"/>
                        </a:buClr>
                        <a:buFont typeface="Wingdings" panose="05000000000000000000" pitchFamily="2" charset="2"/>
                        <a:buChar char="§"/>
                      </a:pPr>
                      <a:r>
                        <a:rPr lang="en-US" sz="1100" b="0" i="1" kern="1200" baseline="0" dirty="0">
                          <a:solidFill>
                            <a:schemeClr val="bg1">
                              <a:lumMod val="50000"/>
                            </a:schemeClr>
                          </a:solidFill>
                          <a:latin typeface="+mn-lt"/>
                          <a:ea typeface="+mn-ea"/>
                          <a:cs typeface="+mn-cs"/>
                        </a:rPr>
                        <a:t>Key documents that may be requested at the time of a claim:</a:t>
                      </a:r>
                    </a:p>
                    <a:p>
                      <a:pPr marL="742950" lvl="1" indent="-285750" algn="l" defTabSz="914400" rtl="0" eaLnBrk="1" latinLnBrk="0" hangingPunct="1">
                        <a:buClr>
                          <a:schemeClr val="bg2"/>
                        </a:buClr>
                        <a:buFont typeface="+mj-lt"/>
                        <a:buAutoNum type="arabicPeriod"/>
                      </a:pPr>
                      <a:r>
                        <a:rPr lang="en-US" sz="1100" b="0" kern="1200" baseline="0" dirty="0">
                          <a:solidFill>
                            <a:schemeClr val="bg1">
                              <a:lumMod val="50000"/>
                            </a:schemeClr>
                          </a:solidFill>
                          <a:latin typeface="+mn-lt"/>
                          <a:ea typeface="+mn-ea"/>
                          <a:cs typeface="+mn-cs"/>
                        </a:rPr>
                        <a:t>Claims Form – to be completed by the member </a:t>
                      </a:r>
                    </a:p>
                    <a:p>
                      <a:pPr marL="742950" lvl="1" indent="-285750" algn="l" defTabSz="914400" rtl="0" eaLnBrk="1" latinLnBrk="0" hangingPunct="1">
                        <a:buClr>
                          <a:schemeClr val="bg2"/>
                        </a:buClr>
                        <a:buFont typeface="+mj-lt"/>
                        <a:buAutoNum type="arabicPeriod"/>
                      </a:pPr>
                      <a:r>
                        <a:rPr lang="en-US" sz="1100" b="0" kern="1200" baseline="0" dirty="0">
                          <a:solidFill>
                            <a:schemeClr val="bg1">
                              <a:lumMod val="50000"/>
                            </a:schemeClr>
                          </a:solidFill>
                          <a:latin typeface="+mn-lt"/>
                          <a:ea typeface="+mn-ea"/>
                          <a:cs typeface="+mn-cs"/>
                        </a:rPr>
                        <a:t>Claimant’s Statement—to be completed by the member </a:t>
                      </a:r>
                    </a:p>
                    <a:p>
                      <a:pPr marL="742950" lvl="1" indent="-285750" algn="l" defTabSz="914400" rtl="0" eaLnBrk="1" latinLnBrk="0" hangingPunct="1">
                        <a:buClr>
                          <a:schemeClr val="bg2"/>
                        </a:buClr>
                        <a:buFont typeface="+mj-lt"/>
                        <a:buAutoNum type="arabicPeriod"/>
                      </a:pPr>
                      <a:r>
                        <a:rPr lang="en-US" sz="1100" b="0" kern="1200" baseline="0" dirty="0">
                          <a:solidFill>
                            <a:schemeClr val="bg1">
                              <a:lumMod val="50000"/>
                            </a:schemeClr>
                          </a:solidFill>
                          <a:latin typeface="+mn-lt"/>
                          <a:ea typeface="+mn-ea"/>
                          <a:cs typeface="+mn-cs"/>
                        </a:rPr>
                        <a:t>Authorization to Obtain Medical and other Information—to be signed and dated by the member </a:t>
                      </a:r>
                    </a:p>
                    <a:p>
                      <a:pPr marL="742950" lvl="1" indent="-285750" algn="l" defTabSz="914400" rtl="0" eaLnBrk="1" latinLnBrk="0" hangingPunct="1">
                        <a:buClr>
                          <a:schemeClr val="bg2"/>
                        </a:buClr>
                        <a:buFont typeface="+mj-lt"/>
                        <a:buAutoNum type="arabicPeriod"/>
                      </a:pPr>
                      <a:r>
                        <a:rPr lang="en-US" sz="1100" b="0" kern="1200" baseline="0" dirty="0">
                          <a:solidFill>
                            <a:schemeClr val="bg1">
                              <a:lumMod val="50000"/>
                            </a:schemeClr>
                          </a:solidFill>
                          <a:latin typeface="+mn-lt"/>
                          <a:ea typeface="+mn-ea"/>
                          <a:cs typeface="+mn-cs"/>
                        </a:rPr>
                        <a:t>Occupational Duties form—to be completed by the member  </a:t>
                      </a:r>
                    </a:p>
                    <a:p>
                      <a:pPr marL="742950" lvl="1" indent="-285750" algn="l" defTabSz="914400" rtl="0" eaLnBrk="1" latinLnBrk="0" hangingPunct="1">
                        <a:buClr>
                          <a:schemeClr val="bg2"/>
                        </a:buClr>
                        <a:buFont typeface="+mj-lt"/>
                        <a:buAutoNum type="arabicPeriod"/>
                      </a:pPr>
                      <a:r>
                        <a:rPr lang="en-US" sz="1100" b="0" kern="1200" baseline="0" dirty="0">
                          <a:solidFill>
                            <a:schemeClr val="bg1">
                              <a:lumMod val="50000"/>
                            </a:schemeClr>
                          </a:solidFill>
                          <a:latin typeface="+mn-lt"/>
                          <a:ea typeface="+mn-ea"/>
                          <a:cs typeface="+mn-cs"/>
                        </a:rPr>
                        <a:t>Attending Physician’s Statement—to be completed by the insured’s treatment provider</a:t>
                      </a:r>
                    </a:p>
                    <a:p>
                      <a:pPr marL="742950" lvl="1" indent="-285750" algn="l" defTabSz="914400" rtl="0" eaLnBrk="1" latinLnBrk="0" hangingPunct="1">
                        <a:buClr>
                          <a:schemeClr val="bg2"/>
                        </a:buClr>
                        <a:buFont typeface="+mj-lt"/>
                        <a:buAutoNum type="arabicPeriod"/>
                      </a:pPr>
                      <a:r>
                        <a:rPr lang="en-US" sz="1100" b="0" kern="1200" baseline="0" dirty="0">
                          <a:solidFill>
                            <a:schemeClr val="bg1">
                              <a:lumMod val="50000"/>
                            </a:schemeClr>
                          </a:solidFill>
                          <a:latin typeface="+mn-lt"/>
                          <a:ea typeface="+mn-ea"/>
                          <a:cs typeface="+mn-cs"/>
                        </a:rPr>
                        <a:t>Written Proof of Disability includes, but is not limited to:  completed claim forms, medical, financial, and occupational records, tax returns, and/or any other Proof insurers / Loss Adjustors deem necessary. </a:t>
                      </a:r>
                    </a:p>
                    <a:p>
                      <a:pPr marL="742950" lvl="1" indent="-285750" algn="l" defTabSz="914400" rtl="0" eaLnBrk="1" latinLnBrk="0" hangingPunct="1">
                        <a:buClr>
                          <a:schemeClr val="bg2"/>
                        </a:buClr>
                        <a:buFont typeface="+mj-lt"/>
                        <a:buAutoNum type="arabicPeriod"/>
                      </a:pPr>
                      <a:r>
                        <a:rPr lang="en-US" sz="1100" b="0" kern="1200" baseline="0" dirty="0">
                          <a:solidFill>
                            <a:schemeClr val="bg1">
                              <a:lumMod val="50000"/>
                            </a:schemeClr>
                          </a:solidFill>
                          <a:latin typeface="+mn-lt"/>
                          <a:ea typeface="+mn-ea"/>
                          <a:cs typeface="+mn-cs"/>
                        </a:rPr>
                        <a:t>Additional information may be needed as Proof of Total Disability needed as the claim is reviewed/evaluated. </a:t>
                      </a:r>
                    </a:p>
                    <a:p>
                      <a:pPr marL="285750" lvl="0" indent="-285750" algn="l" defTabSz="914400" rtl="0" eaLnBrk="1" latinLnBrk="0" hangingPunct="1">
                        <a:buClr>
                          <a:schemeClr val="bg2"/>
                        </a:buClr>
                        <a:buFont typeface="Wingdings" panose="05000000000000000000" pitchFamily="2" charset="2"/>
                        <a:buChar char="§"/>
                      </a:pPr>
                      <a:endParaRPr lang="en-US" sz="1100" b="0" kern="1200" baseline="0" dirty="0">
                        <a:solidFill>
                          <a:schemeClr val="bg1">
                            <a:lumMod val="50000"/>
                          </a:schemeClr>
                        </a:solidFill>
                        <a:latin typeface="+mn-lt"/>
                        <a:ea typeface="+mn-ea"/>
                        <a:cs typeface="+mn-cs"/>
                      </a:endParaRPr>
                    </a:p>
                  </a:txBody>
                  <a:tcPr marL="91433" marR="91433" marT="34282" marB="34282" anchor="ctr">
                    <a:solidFill>
                      <a:schemeClr val="bg1">
                        <a:lumMod val="95000"/>
                      </a:schemeClr>
                    </a:solidFill>
                  </a:tcPr>
                </a:tc>
                <a:extLst>
                  <a:ext uri="{0D108BD9-81ED-4DB2-BD59-A6C34878D82A}">
                    <a16:rowId xmlns:a16="http://schemas.microsoft.com/office/drawing/2014/main" val="10000"/>
                  </a:ext>
                </a:extLst>
              </a:tr>
            </a:tbl>
          </a:graphicData>
        </a:graphic>
      </p:graphicFrame>
      <p:sp>
        <p:nvSpPr>
          <p:cNvPr id="5" name="Title 8"/>
          <p:cNvSpPr txBox="1">
            <a:spLocks/>
          </p:cNvSpPr>
          <p:nvPr/>
        </p:nvSpPr>
        <p:spPr>
          <a:xfrm>
            <a:off x="291153" y="143994"/>
            <a:ext cx="8620125" cy="467916"/>
          </a:xfrm>
          <a:prstGeom prst="rect">
            <a:avLst/>
          </a:prstGeom>
        </p:spPr>
        <p:txBody>
          <a:bodyPr>
            <a:normAutofit fontScale="67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US" altLang="en-US" b="0" kern="0" baseline="0" dirty="0">
                <a:solidFill>
                  <a:schemeClr val="bg2"/>
                </a:solidFill>
              </a:rPr>
              <a:t>Claims Process</a:t>
            </a:r>
          </a:p>
        </p:txBody>
      </p:sp>
    </p:spTree>
    <p:extLst>
      <p:ext uri="{BB962C8B-B14F-4D97-AF65-F5344CB8AC3E}">
        <p14:creationId xmlns:p14="http://schemas.microsoft.com/office/powerpoint/2010/main" val="1986637779"/>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38006645"/>
              </p:ext>
            </p:extLst>
          </p:nvPr>
        </p:nvGraphicFramePr>
        <p:xfrm>
          <a:off x="246062" y="626498"/>
          <a:ext cx="8665215" cy="3776563"/>
        </p:xfrm>
        <a:graphic>
          <a:graphicData uri="http://schemas.openxmlformats.org/drawingml/2006/table">
            <a:tbl>
              <a:tblPr firstCol="1" bandRow="1">
                <a:tableStyleId>{073A0DAA-6AF3-43AB-8588-CEC1D06C72B9}</a:tableStyleId>
              </a:tblPr>
              <a:tblGrid>
                <a:gridCol w="2486766">
                  <a:extLst>
                    <a:ext uri="{9D8B030D-6E8A-4147-A177-3AD203B41FA5}">
                      <a16:colId xmlns:a16="http://schemas.microsoft.com/office/drawing/2014/main" val="20000"/>
                    </a:ext>
                  </a:extLst>
                </a:gridCol>
                <a:gridCol w="6178449">
                  <a:extLst>
                    <a:ext uri="{9D8B030D-6E8A-4147-A177-3AD203B41FA5}">
                      <a16:colId xmlns:a16="http://schemas.microsoft.com/office/drawing/2014/main" val="20001"/>
                    </a:ext>
                  </a:extLst>
                </a:gridCol>
              </a:tblGrid>
              <a:tr h="858119">
                <a:tc>
                  <a:txBody>
                    <a:bodyPr/>
                    <a:lstStyle/>
                    <a:p>
                      <a:pPr>
                        <a:buClr>
                          <a:schemeClr val="bg2"/>
                        </a:buClr>
                      </a:pPr>
                      <a:r>
                        <a:rPr lang="en-US" sz="1200" baseline="0" dirty="0"/>
                        <a:t>Advantages of the program:</a:t>
                      </a:r>
                    </a:p>
                  </a:txBody>
                  <a:tcPr marL="91433" marR="91433" marT="34282" marB="34282" anchor="ctr">
                    <a:solidFill>
                      <a:srgbClr val="90CA6A"/>
                    </a:solidFill>
                  </a:tcPr>
                </a:tc>
                <a:tc>
                  <a:txBody>
                    <a:bodyPr/>
                    <a:lstStyle/>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US" sz="1100" b="0" kern="1200" baseline="0" dirty="0">
                          <a:solidFill>
                            <a:schemeClr val="bg1">
                              <a:lumMod val="50000"/>
                            </a:schemeClr>
                          </a:solidFill>
                          <a:latin typeface="+mn-lt"/>
                          <a:ea typeface="+mn-ea"/>
                          <a:cs typeface="+mn-cs"/>
                        </a:rPr>
                        <a:t>Continued availability of LOI policy despite market turmoil and restrictions </a:t>
                      </a:r>
                    </a:p>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US" sz="1100" b="0" kern="1200" baseline="0">
                          <a:solidFill>
                            <a:schemeClr val="bg1">
                              <a:lumMod val="50000"/>
                            </a:schemeClr>
                          </a:solidFill>
                          <a:latin typeface="+mn-lt"/>
                          <a:ea typeface="+mn-ea"/>
                          <a:cs typeface="+mn-cs"/>
                        </a:rPr>
                        <a:t>Policy continues to cover critical illnesses such heart conditions, cancer etc. </a:t>
                      </a:r>
                    </a:p>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US" sz="1100" b="0" kern="1200" baseline="0">
                          <a:solidFill>
                            <a:schemeClr val="bg1">
                              <a:lumMod val="50000"/>
                            </a:schemeClr>
                          </a:solidFill>
                          <a:latin typeface="+mn-lt"/>
                          <a:ea typeface="+mn-ea"/>
                          <a:cs typeface="+mn-cs"/>
                        </a:rPr>
                        <a:t>Baymac </a:t>
                      </a:r>
                      <a:r>
                        <a:rPr lang="en-US" sz="1100" b="0" kern="1200" baseline="0" dirty="0">
                          <a:solidFill>
                            <a:schemeClr val="bg1">
                              <a:lumMod val="50000"/>
                            </a:schemeClr>
                          </a:solidFill>
                          <a:latin typeface="+mn-lt"/>
                          <a:ea typeface="+mn-ea"/>
                          <a:cs typeface="+mn-cs"/>
                        </a:rPr>
                        <a:t>and Clements have been in partnership since 2013 providing world class insurance solutions in over 170 countries. Each program combines Clements 75 years of history with Baymac’s detailed industry knowledge to create programs specifically designed to meet the needs of professional pilots, cabin crew, staff and their families. This approach is what makes the partnership one of the leading multi-line insurance providers to the Aviation industry.</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Underwritten by stable A rated insurer – Lloyd’s of London.  </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Portable Cover - You can keep your LOI policy when you leave Emirates and go to another carrier.</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Easy Application - No Medical Tests or underwriting required. Automatic coverage subject to being Actively at Work and member of Baymac Association under API. </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Broad coverage - Both injury and illness covered. </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Broad Coverage - No War / Terrorism exclusion.</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Product Access - Access to other discounted Baymac/Clements insurance solutions through your API membership. </a:t>
                      </a:r>
                    </a:p>
                  </a:txBody>
                  <a:tcPr marL="91433" marR="91433" marT="34282" marB="34282" anchor="ctr">
                    <a:solidFill>
                      <a:schemeClr val="bg1">
                        <a:lumMod val="95000"/>
                      </a:schemeClr>
                    </a:solidFill>
                  </a:tcPr>
                </a:tc>
                <a:extLst>
                  <a:ext uri="{0D108BD9-81ED-4DB2-BD59-A6C34878D82A}">
                    <a16:rowId xmlns:a16="http://schemas.microsoft.com/office/drawing/2014/main" val="10001"/>
                  </a:ext>
                </a:extLst>
              </a:tr>
              <a:tr h="858119">
                <a:tc>
                  <a:txBody>
                    <a:bodyPr/>
                    <a:lstStyle/>
                    <a:p>
                      <a:pPr>
                        <a:buClr>
                          <a:schemeClr val="bg2"/>
                        </a:buClr>
                      </a:pPr>
                      <a:r>
                        <a:rPr lang="en-US" sz="1200" baseline="0" dirty="0"/>
                        <a:t>What is Loss of Income </a:t>
                      </a:r>
                    </a:p>
                  </a:txBody>
                  <a:tcPr marL="91433" marR="91433" marT="34282" marB="34282" anchor="ctr">
                    <a:solidFill>
                      <a:srgbClr val="90CA6A"/>
                    </a:solidFill>
                  </a:tcPr>
                </a:tc>
                <a:tc>
                  <a:txBody>
                    <a:bodyPr/>
                    <a:lstStyle/>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Loss of Income insurance compensates individuals, who are no longer able to work due to medical disability.</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Temporary Total Disablement (TTD) pays monthly benefit for total disability which is for a temporary period. </a:t>
                      </a:r>
                    </a:p>
                  </a:txBody>
                  <a:tcPr marL="91433" marR="91433" marT="34282" marB="34282" anchor="ctr">
                    <a:solidFill>
                      <a:schemeClr val="bg1">
                        <a:lumMod val="95000"/>
                      </a:schemeClr>
                    </a:solidFill>
                  </a:tcPr>
                </a:tc>
                <a:extLst>
                  <a:ext uri="{0D108BD9-81ED-4DB2-BD59-A6C34878D82A}">
                    <a16:rowId xmlns:a16="http://schemas.microsoft.com/office/drawing/2014/main" val="10000"/>
                  </a:ext>
                </a:extLst>
              </a:tr>
            </a:tbl>
          </a:graphicData>
        </a:graphic>
      </p:graphicFrame>
      <p:sp>
        <p:nvSpPr>
          <p:cNvPr id="5" name="Title 8"/>
          <p:cNvSpPr txBox="1">
            <a:spLocks/>
          </p:cNvSpPr>
          <p:nvPr/>
        </p:nvSpPr>
        <p:spPr>
          <a:xfrm>
            <a:off x="291153" y="143994"/>
            <a:ext cx="8620125" cy="467916"/>
          </a:xfrm>
          <a:prstGeom prst="rect">
            <a:avLst/>
          </a:prstGeom>
        </p:spPr>
        <p:txBody>
          <a:bodyPr>
            <a:normAutofit fontScale="67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US" altLang="en-US" b="0" kern="0" baseline="0" dirty="0">
                <a:solidFill>
                  <a:schemeClr val="bg2"/>
                </a:solidFill>
              </a:rPr>
              <a:t>Frequently Asked Questions (FAQs) </a:t>
            </a:r>
          </a:p>
        </p:txBody>
      </p:sp>
    </p:spTree>
    <p:extLst>
      <p:ext uri="{BB962C8B-B14F-4D97-AF65-F5344CB8AC3E}">
        <p14:creationId xmlns:p14="http://schemas.microsoft.com/office/powerpoint/2010/main" val="3022455365"/>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20232020"/>
              </p:ext>
            </p:extLst>
          </p:nvPr>
        </p:nvGraphicFramePr>
        <p:xfrm>
          <a:off x="246062" y="626498"/>
          <a:ext cx="8763027" cy="4030912"/>
        </p:xfrm>
        <a:graphic>
          <a:graphicData uri="http://schemas.openxmlformats.org/drawingml/2006/table">
            <a:tbl>
              <a:tblPr firstCol="1" bandRow="1">
                <a:tableStyleId>{073A0DAA-6AF3-43AB-8588-CEC1D06C72B9}</a:tableStyleId>
              </a:tblPr>
              <a:tblGrid>
                <a:gridCol w="2514836">
                  <a:extLst>
                    <a:ext uri="{9D8B030D-6E8A-4147-A177-3AD203B41FA5}">
                      <a16:colId xmlns:a16="http://schemas.microsoft.com/office/drawing/2014/main" val="20000"/>
                    </a:ext>
                  </a:extLst>
                </a:gridCol>
                <a:gridCol w="6248191">
                  <a:extLst>
                    <a:ext uri="{9D8B030D-6E8A-4147-A177-3AD203B41FA5}">
                      <a16:colId xmlns:a16="http://schemas.microsoft.com/office/drawing/2014/main" val="20001"/>
                    </a:ext>
                  </a:extLst>
                </a:gridCol>
              </a:tblGrid>
              <a:tr h="923666">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What is Elimination Period </a:t>
                      </a:r>
                    </a:p>
                  </a:txBody>
                  <a:tcPr marL="91433" marR="91433" marT="34282" marB="34282" anchor="ctr">
                    <a:solidFill>
                      <a:srgbClr val="90CA6A"/>
                    </a:solidFill>
                  </a:tcPr>
                </a:tc>
                <a:tc>
                  <a:txBody>
                    <a:bodyPr/>
                    <a:lstStyle/>
                    <a:p>
                      <a:pPr marL="285750" lvl="1"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The Elimination Period is the time between the date when the accident occurs or following written or verbal notification by Aviation Medical Services or the Aviation Regulator certifying that the medical certificate has been suspended for medical reasons or following the total incapacitation of the insured person and the commencement of payments of benefits under the policy. For API program this period is 12 months. </a:t>
                      </a:r>
                    </a:p>
                  </a:txBody>
                  <a:tcPr marL="91433" marR="91433" marT="34282" marB="34282" anchor="ctr">
                    <a:solidFill>
                      <a:schemeClr val="bg1">
                        <a:lumMod val="95000"/>
                      </a:schemeClr>
                    </a:solidFill>
                  </a:tcPr>
                </a:tc>
                <a:extLst>
                  <a:ext uri="{0D108BD9-81ED-4DB2-BD59-A6C34878D82A}">
                    <a16:rowId xmlns:a16="http://schemas.microsoft.com/office/drawing/2014/main" val="10001"/>
                  </a:ext>
                </a:extLst>
              </a:tr>
              <a:tr h="583534">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Premium Payment </a:t>
                      </a:r>
                    </a:p>
                  </a:txBody>
                  <a:tcPr marL="91433" marR="91433" marT="34282" marB="34282" anchor="ctr">
                    <a:solidFill>
                      <a:srgbClr val="90CA6A"/>
                    </a:solidFill>
                  </a:tcPr>
                </a:tc>
                <a:tc>
                  <a:txBody>
                    <a:bodyPr/>
                    <a:lstStyle/>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Charged through credit card on monthly basis. </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You are responsible to update the credit card should there be any changes. </a:t>
                      </a:r>
                    </a:p>
                  </a:txBody>
                  <a:tcPr marL="91433" marR="91433" marT="34282" marB="34282" anchor="ctr">
                    <a:solidFill>
                      <a:schemeClr val="bg1">
                        <a:lumMod val="95000"/>
                      </a:schemeClr>
                    </a:solidFill>
                  </a:tcPr>
                </a:tc>
                <a:extLst>
                  <a:ext uri="{0D108BD9-81ED-4DB2-BD59-A6C34878D82A}">
                    <a16:rowId xmlns:a16="http://schemas.microsoft.com/office/drawing/2014/main" val="10002"/>
                  </a:ext>
                </a:extLst>
              </a:tr>
              <a:tr h="778748">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Cancellation provision for members </a:t>
                      </a:r>
                    </a:p>
                  </a:txBody>
                  <a:tcPr marL="91433" marR="91433" marT="34282" marB="34282" anchor="ctr">
                    <a:solidFill>
                      <a:srgbClr val="90CA6A"/>
                    </a:solidFill>
                  </a:tcPr>
                </a:tc>
                <a:tc>
                  <a:txBody>
                    <a:bodyPr/>
                    <a:lstStyle/>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If 6 months or less than 6 months left on that individual plan, then no cancellation allowed. </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If more than 6 months left, we will allow short rate cancellation subject to no claims.</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No refund due for the cancellation month. Subscriptions will be stopped from proceeding month.  </a:t>
                      </a:r>
                    </a:p>
                  </a:txBody>
                  <a:tcPr marL="91433" marR="91433" marT="34282" marB="34282" anchor="ctr">
                    <a:solidFill>
                      <a:schemeClr val="bg1">
                        <a:lumMod val="95000"/>
                      </a:schemeClr>
                    </a:solidFill>
                  </a:tcPr>
                </a:tc>
                <a:extLst>
                  <a:ext uri="{0D108BD9-81ED-4DB2-BD59-A6C34878D82A}">
                    <a16:rowId xmlns:a16="http://schemas.microsoft.com/office/drawing/2014/main" val="10003"/>
                  </a:ext>
                </a:extLst>
              </a:tr>
              <a:tr h="1629575">
                <a:tc>
                  <a:txBody>
                    <a:bodyPr/>
                    <a:lstStyle/>
                    <a:p>
                      <a:pPr marL="0" marR="0" lvl="0" indent="0" algn="l" defTabSz="914400" rtl="0" eaLnBrk="1" fontAlgn="auto" latinLnBrk="0" hangingPunct="1">
                        <a:lnSpc>
                          <a:spcPct val="100000"/>
                        </a:lnSpc>
                        <a:spcBef>
                          <a:spcPts val="0"/>
                        </a:spcBef>
                        <a:spcAft>
                          <a:spcPts val="0"/>
                        </a:spcAft>
                        <a:buClr>
                          <a:schemeClr val="bg2"/>
                        </a:buClr>
                        <a:buSzTx/>
                        <a:buFontTx/>
                        <a:buNone/>
                        <a:tabLst/>
                        <a:defRPr/>
                      </a:pPr>
                      <a:r>
                        <a:rPr lang="en-US" sz="1200" b="1" kern="1200" baseline="0">
                          <a:solidFill>
                            <a:schemeClr val="lt1"/>
                          </a:solidFill>
                          <a:latin typeface="+mn-lt"/>
                          <a:ea typeface="+mn-ea"/>
                          <a:cs typeface="+mn-cs"/>
                        </a:rPr>
                        <a:t>Key Items </a:t>
                      </a:r>
                      <a:r>
                        <a:rPr lang="en-US" sz="1200" b="1" kern="1200" baseline="0" dirty="0">
                          <a:solidFill>
                            <a:schemeClr val="lt1"/>
                          </a:solidFill>
                          <a:latin typeface="+mn-lt"/>
                          <a:ea typeface="+mn-ea"/>
                          <a:cs typeface="+mn-cs"/>
                        </a:rPr>
                        <a:t>not impacting Benefit  payout </a:t>
                      </a:r>
                    </a:p>
                    <a:p>
                      <a:pPr marL="0" algn="l" defTabSz="914400" rtl="0" eaLnBrk="1" latinLnBrk="0" hangingPunct="1">
                        <a:buClr>
                          <a:schemeClr val="bg2"/>
                        </a:buClr>
                      </a:pPr>
                      <a:endParaRPr lang="en-US" sz="1200" b="1" kern="1200" baseline="0" dirty="0">
                        <a:solidFill>
                          <a:schemeClr val="lt1"/>
                        </a:solidFill>
                        <a:latin typeface="+mn-lt"/>
                        <a:ea typeface="+mn-ea"/>
                        <a:cs typeface="+mn-cs"/>
                      </a:endParaRPr>
                    </a:p>
                  </a:txBody>
                  <a:tcPr marL="91433" marR="91433" marT="34282" marB="34282" anchor="ctr">
                    <a:solidFill>
                      <a:srgbClr val="90CA6A"/>
                    </a:solidFill>
                  </a:tcPr>
                </a:tc>
                <a:tc>
                  <a:txBody>
                    <a:bodyPr/>
                    <a:lstStyle/>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non-employment income such as returns on investment in stocks, dividend payouts, real estate income, interest on savings etc. do not reduce the LOI benefit being under the API program. </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LOI benefit being paid under the policy will not be impacted by the lump sum sickness benefit payout from Emirates Airlines.</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PTD (lump sum) policy payouts from other policies do not reduce or impact the monthly benefit provided under the API plan</a:t>
                      </a:r>
                    </a:p>
                    <a:p>
                      <a:pPr marL="285750" lvl="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Insurers have agreed that income from alternate professions will not be reduced from benefit payout under the API plan.</a:t>
                      </a:r>
                    </a:p>
                    <a:p>
                      <a:pPr marL="285750" lvl="0" indent="-285750" algn="l" defTabSz="914400" rtl="0" eaLnBrk="1" latinLnBrk="0" hangingPunct="1">
                        <a:buClr>
                          <a:schemeClr val="bg2"/>
                        </a:buClr>
                        <a:buFont typeface="Wingdings" panose="05000000000000000000" pitchFamily="2" charset="2"/>
                        <a:buChar char="§"/>
                      </a:pPr>
                      <a:endParaRPr lang="en-US" sz="1100" b="0" kern="1200" baseline="0" dirty="0">
                        <a:solidFill>
                          <a:schemeClr val="bg1">
                            <a:lumMod val="50000"/>
                          </a:schemeClr>
                        </a:solidFill>
                        <a:latin typeface="+mn-lt"/>
                        <a:ea typeface="+mn-ea"/>
                        <a:cs typeface="+mn-cs"/>
                      </a:endParaRPr>
                    </a:p>
                  </a:txBody>
                  <a:tcPr marL="91433" marR="91433" marT="34282" marB="34282" anchor="ctr">
                    <a:solidFill>
                      <a:schemeClr val="bg1">
                        <a:lumMod val="95000"/>
                      </a:schemeClr>
                    </a:solidFill>
                  </a:tcPr>
                </a:tc>
                <a:extLst>
                  <a:ext uri="{0D108BD9-81ED-4DB2-BD59-A6C34878D82A}">
                    <a16:rowId xmlns:a16="http://schemas.microsoft.com/office/drawing/2014/main" val="40059699"/>
                  </a:ext>
                </a:extLst>
              </a:tr>
            </a:tbl>
          </a:graphicData>
        </a:graphic>
      </p:graphicFrame>
      <p:sp>
        <p:nvSpPr>
          <p:cNvPr id="5" name="Title 8"/>
          <p:cNvSpPr txBox="1">
            <a:spLocks/>
          </p:cNvSpPr>
          <p:nvPr/>
        </p:nvSpPr>
        <p:spPr>
          <a:xfrm>
            <a:off x="291153" y="143994"/>
            <a:ext cx="8620125" cy="467916"/>
          </a:xfrm>
          <a:prstGeom prst="rect">
            <a:avLst/>
          </a:prstGeom>
        </p:spPr>
        <p:txBody>
          <a:bodyPr>
            <a:normAutofit fontScale="67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US" altLang="en-US" b="0" kern="0" baseline="0" dirty="0">
                <a:solidFill>
                  <a:schemeClr val="bg2"/>
                </a:solidFill>
              </a:rPr>
              <a:t>Frequently Asked Questions (FAQs) </a:t>
            </a:r>
          </a:p>
        </p:txBody>
      </p:sp>
    </p:spTree>
    <p:extLst>
      <p:ext uri="{BB962C8B-B14F-4D97-AF65-F5344CB8AC3E}">
        <p14:creationId xmlns:p14="http://schemas.microsoft.com/office/powerpoint/2010/main" val="4117764547"/>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528"/>
            <a:ext cx="9144000" cy="5136444"/>
          </a:xfrm>
          <a:prstGeom prst="rect">
            <a:avLst/>
          </a:prstGeom>
        </p:spPr>
      </p:pic>
      <p:sp>
        <p:nvSpPr>
          <p:cNvPr id="13315" name="Title 1"/>
          <p:cNvSpPr>
            <a:spLocks noGrp="1"/>
          </p:cNvSpPr>
          <p:nvPr>
            <p:ph type="title"/>
          </p:nvPr>
        </p:nvSpPr>
        <p:spPr>
          <a:xfrm>
            <a:off x="273050" y="250218"/>
            <a:ext cx="8597900" cy="685800"/>
          </a:xfrm>
        </p:spPr>
        <p:txBody>
          <a:bodyPr/>
          <a:lstStyle/>
          <a:p>
            <a:pPr algn="l"/>
            <a:r>
              <a:rPr lang="en-US" altLang="en-US" sz="4000" b="1" dirty="0">
                <a:solidFill>
                  <a:schemeClr val="bg1"/>
                </a:solidFill>
              </a:rPr>
              <a:t>Additional optional Benefits</a:t>
            </a:r>
            <a:br>
              <a:rPr lang="en-US" altLang="en-US" sz="4000" b="1" dirty="0">
                <a:solidFill>
                  <a:schemeClr val="bg1"/>
                </a:solidFill>
              </a:rPr>
            </a:br>
            <a:r>
              <a:rPr lang="en-US" altLang="en-US" sz="4000" b="1" dirty="0">
                <a:solidFill>
                  <a:schemeClr val="bg1"/>
                </a:solidFill>
              </a:rPr>
              <a:t> </a:t>
            </a:r>
          </a:p>
        </p:txBody>
      </p:sp>
    </p:spTree>
    <p:extLst>
      <p:ext uri="{BB962C8B-B14F-4D97-AF65-F5344CB8AC3E}">
        <p14:creationId xmlns:p14="http://schemas.microsoft.com/office/powerpoint/2010/main" val="34011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46105928"/>
              </p:ext>
            </p:extLst>
          </p:nvPr>
        </p:nvGraphicFramePr>
        <p:xfrm>
          <a:off x="246062" y="699950"/>
          <a:ext cx="8665215" cy="2355670"/>
        </p:xfrm>
        <a:graphic>
          <a:graphicData uri="http://schemas.openxmlformats.org/drawingml/2006/table">
            <a:tbl>
              <a:tblPr firstCol="1" bandRow="1">
                <a:tableStyleId>{073A0DAA-6AF3-43AB-8588-CEC1D06C72B9}</a:tableStyleId>
              </a:tblPr>
              <a:tblGrid>
                <a:gridCol w="2173753">
                  <a:extLst>
                    <a:ext uri="{9D8B030D-6E8A-4147-A177-3AD203B41FA5}">
                      <a16:colId xmlns:a16="http://schemas.microsoft.com/office/drawing/2014/main" val="20000"/>
                    </a:ext>
                  </a:extLst>
                </a:gridCol>
                <a:gridCol w="6491462">
                  <a:extLst>
                    <a:ext uri="{9D8B030D-6E8A-4147-A177-3AD203B41FA5}">
                      <a16:colId xmlns:a16="http://schemas.microsoft.com/office/drawing/2014/main" val="20001"/>
                    </a:ext>
                  </a:extLst>
                </a:gridCol>
              </a:tblGrid>
              <a:tr h="2355670">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Optional purchase</a:t>
                      </a: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US" sz="1100" b="0" i="0" kern="1200" baseline="0" dirty="0">
                          <a:solidFill>
                            <a:schemeClr val="bg1">
                              <a:lumMod val="50000"/>
                            </a:schemeClr>
                          </a:solidFill>
                          <a:latin typeface="+mn-lt"/>
                          <a:ea typeface="+mn-ea"/>
                          <a:cs typeface="+mn-cs"/>
                        </a:rPr>
                        <a:t>Life Insurance – 2 options with limits befitting specific budgets. </a:t>
                      </a:r>
                    </a:p>
                    <a:p>
                      <a:pPr marL="285750" indent="-285750" algn="l" defTabSz="914400" rtl="0" eaLnBrk="1" latinLnBrk="0" hangingPunct="1">
                        <a:buClr>
                          <a:schemeClr val="bg2"/>
                        </a:buClr>
                        <a:buFont typeface="Wingdings" panose="05000000000000000000" pitchFamily="2" charset="2"/>
                        <a:buChar char="§"/>
                      </a:pPr>
                      <a:r>
                        <a:rPr lang="en-US" sz="1100" b="0" i="0" kern="1200" baseline="0" dirty="0">
                          <a:solidFill>
                            <a:schemeClr val="bg1">
                              <a:lumMod val="50000"/>
                            </a:schemeClr>
                          </a:solidFill>
                          <a:latin typeface="+mn-lt"/>
                          <a:ea typeface="+mn-ea"/>
                          <a:cs typeface="+mn-cs"/>
                        </a:rPr>
                        <a:t>Critical Illness – work in progress</a:t>
                      </a:r>
                    </a:p>
                    <a:p>
                      <a:pPr marL="285750" indent="-285750" algn="l" defTabSz="914400" rtl="0" eaLnBrk="1" latinLnBrk="0" hangingPunct="1">
                        <a:buClr>
                          <a:schemeClr val="bg2"/>
                        </a:buClr>
                        <a:buFont typeface="Wingdings" panose="05000000000000000000" pitchFamily="2" charset="2"/>
                        <a:buChar char="§"/>
                      </a:pPr>
                      <a:r>
                        <a:rPr lang="en-US" sz="1100" b="0" i="0" kern="1200" baseline="0" dirty="0">
                          <a:solidFill>
                            <a:schemeClr val="bg1">
                              <a:lumMod val="50000"/>
                            </a:schemeClr>
                          </a:solidFill>
                          <a:latin typeface="+mn-lt"/>
                          <a:ea typeface="+mn-ea"/>
                          <a:cs typeface="+mn-cs"/>
                        </a:rPr>
                        <a:t>Personal Property – Global borderless policy </a:t>
                      </a:r>
                    </a:p>
                    <a:p>
                      <a:pPr marL="0" indent="0" algn="l" defTabSz="914400" rtl="0" eaLnBrk="1" latinLnBrk="0" hangingPunct="1">
                        <a:buClr>
                          <a:schemeClr val="bg2"/>
                        </a:buClr>
                        <a:buFont typeface="Wingdings" panose="05000000000000000000" pitchFamily="2" charset="2"/>
                        <a:buNone/>
                      </a:pPr>
                      <a:endParaRPr lang="en-US" sz="1100" b="0" i="1" kern="1200" baseline="0" dirty="0">
                        <a:solidFill>
                          <a:schemeClr val="bg1">
                            <a:lumMod val="50000"/>
                          </a:schemeClr>
                        </a:solidFill>
                        <a:latin typeface="+mn-lt"/>
                        <a:ea typeface="+mn-ea"/>
                        <a:cs typeface="+mn-cs"/>
                      </a:endParaRPr>
                    </a:p>
                  </a:txBody>
                  <a:tcPr marL="91433" marR="91433" marT="34282" marB="34282" anchor="ctr">
                    <a:solidFill>
                      <a:schemeClr val="bg1">
                        <a:lumMod val="95000"/>
                      </a:schemeClr>
                    </a:solidFill>
                  </a:tcPr>
                </a:tc>
                <a:extLst>
                  <a:ext uri="{0D108BD9-81ED-4DB2-BD59-A6C34878D82A}">
                    <a16:rowId xmlns:a16="http://schemas.microsoft.com/office/drawing/2014/main" val="10000"/>
                  </a:ext>
                </a:extLst>
              </a:tr>
            </a:tbl>
          </a:graphicData>
        </a:graphic>
      </p:graphicFrame>
      <p:sp>
        <p:nvSpPr>
          <p:cNvPr id="5" name="Title 8"/>
          <p:cNvSpPr txBox="1">
            <a:spLocks/>
          </p:cNvSpPr>
          <p:nvPr/>
        </p:nvSpPr>
        <p:spPr>
          <a:xfrm>
            <a:off x="291153" y="130138"/>
            <a:ext cx="8620125" cy="467916"/>
          </a:xfrm>
          <a:prstGeom prst="rect">
            <a:avLst/>
          </a:prstGeom>
        </p:spPr>
        <p:txBody>
          <a:bodyPr>
            <a:normAutofit fontScale="67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US" altLang="en-US" b="0" kern="0" baseline="0" dirty="0">
                <a:solidFill>
                  <a:schemeClr val="bg2"/>
                </a:solidFill>
              </a:rPr>
              <a:t>Additional optional benefits </a:t>
            </a:r>
          </a:p>
        </p:txBody>
      </p:sp>
    </p:spTree>
    <p:extLst>
      <p:ext uri="{BB962C8B-B14F-4D97-AF65-F5344CB8AC3E}">
        <p14:creationId xmlns:p14="http://schemas.microsoft.com/office/powerpoint/2010/main" val="2897383800"/>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717893" y="435103"/>
            <a:ext cx="8597900" cy="829818"/>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r>
              <a:rPr lang="en-US" altLang="en-US" sz="4000" b="0" kern="0" baseline="0" dirty="0">
                <a:solidFill>
                  <a:schemeClr val="tx1"/>
                </a:solidFill>
                <a:latin typeface="Arial" panose="020B0604020202020204" pitchFamily="34" charset="0"/>
                <a:cs typeface="Arial" panose="020B0604020202020204" pitchFamily="34" charset="0"/>
              </a:rPr>
              <a:t>Thank you!</a:t>
            </a:r>
          </a:p>
          <a:p>
            <a:endParaRPr lang="en-US" altLang="en-US" sz="4000" b="0" kern="0" baseline="0" dirty="0">
              <a:solidFill>
                <a:schemeClr val="tx1"/>
              </a:solidFill>
              <a:latin typeface="Arial" panose="020B0604020202020204" pitchFamily="34" charset="0"/>
              <a:cs typeface="Arial" panose="020B0604020202020204" pitchFamily="34" charset="0"/>
            </a:endParaRPr>
          </a:p>
          <a:p>
            <a:endParaRPr lang="en-US" altLang="en-US" sz="4000" b="0" kern="0" baseline="0" dirty="0">
              <a:solidFill>
                <a:schemeClr val="tx1"/>
              </a:solidFill>
              <a:latin typeface="Arial" panose="020B0604020202020204" pitchFamily="34" charset="0"/>
              <a:cs typeface="Arial" panose="020B0604020202020204" pitchFamily="34" charset="0"/>
            </a:endParaRPr>
          </a:p>
          <a:p>
            <a:endParaRPr lang="en-US" altLang="en-US" sz="4000" b="0" kern="0" baseline="0" dirty="0">
              <a:solidFill>
                <a:schemeClr val="tx1"/>
              </a:solidFill>
              <a:latin typeface="Arial" panose="020B0604020202020204" pitchFamily="34" charset="0"/>
              <a:cs typeface="Arial" panose="020B0604020202020204" pitchFamily="34" charset="0"/>
            </a:endParaRPr>
          </a:p>
          <a:p>
            <a:endParaRPr lang="en-US" altLang="en-US" sz="4000" b="0" kern="0" baseline="0" dirty="0">
              <a:solidFill>
                <a:schemeClr val="tx1"/>
              </a:solidFill>
              <a:latin typeface="Arial" panose="020B0604020202020204" pitchFamily="34" charset="0"/>
              <a:cs typeface="Arial" panose="020B0604020202020204" pitchFamily="34" charset="0"/>
            </a:endParaRPr>
          </a:p>
          <a:p>
            <a:br>
              <a:rPr lang="en-US" altLang="en-US" sz="4000" b="0" kern="0" baseline="0" dirty="0">
                <a:solidFill>
                  <a:schemeClr val="tx1"/>
                </a:solidFill>
                <a:latin typeface="Arial" panose="020B0604020202020204" pitchFamily="34" charset="0"/>
                <a:cs typeface="Arial" panose="020B0604020202020204" pitchFamily="34" charset="0"/>
              </a:rPr>
            </a:br>
            <a:r>
              <a:rPr lang="en-US" altLang="en-US" sz="4000" b="0" kern="0" baseline="0" dirty="0">
                <a:solidFill>
                  <a:schemeClr val="tx1"/>
                </a:solidFill>
                <a:latin typeface="Arial" panose="020B0604020202020204" pitchFamily="34" charset="0"/>
                <a:cs typeface="Arial" panose="020B0604020202020204" pitchFamily="34" charset="0"/>
              </a:rPr>
              <a:t>Questions?</a:t>
            </a:r>
            <a:br>
              <a:rPr lang="en-US" altLang="en-US" sz="4000" b="0" kern="0" baseline="0" dirty="0">
                <a:solidFill>
                  <a:schemeClr val="tx1"/>
                </a:solidFill>
                <a:latin typeface="Arial" panose="020B0604020202020204" pitchFamily="34" charset="0"/>
                <a:cs typeface="Arial" panose="020B0604020202020204" pitchFamily="34" charset="0"/>
              </a:rPr>
            </a:br>
            <a:endParaRPr lang="en-US" altLang="en-US" sz="4000" b="0" kern="0" baseline="0"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
          <p:cNvSpPr>
            <a:spLocks noChangeArrowheads="1"/>
          </p:cNvSpPr>
          <p:nvPr/>
        </p:nvSpPr>
        <p:spPr bwMode="auto">
          <a:xfrm>
            <a:off x="457200" y="2345558"/>
            <a:ext cx="8229600" cy="1769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baseline="-25000">
                <a:solidFill>
                  <a:schemeClr val="tx1"/>
                </a:solidFill>
                <a:latin typeface="Arial" charset="0"/>
              </a:defRPr>
            </a:lvl1pPr>
            <a:lvl2pPr marL="742950" indent="-285750">
              <a:defRPr sz="1400" b="1" baseline="-25000">
                <a:solidFill>
                  <a:schemeClr val="tx1"/>
                </a:solidFill>
                <a:latin typeface="Arial" charset="0"/>
              </a:defRPr>
            </a:lvl2pPr>
            <a:lvl3pPr marL="1143000" indent="-228600">
              <a:defRPr sz="1400" b="1" baseline="-25000">
                <a:solidFill>
                  <a:schemeClr val="tx1"/>
                </a:solidFill>
                <a:latin typeface="Arial" charset="0"/>
              </a:defRPr>
            </a:lvl3pPr>
            <a:lvl4pPr marL="1600200" indent="-228600">
              <a:defRPr sz="1400" b="1" baseline="-25000">
                <a:solidFill>
                  <a:schemeClr val="tx1"/>
                </a:solidFill>
                <a:latin typeface="Arial" charset="0"/>
              </a:defRPr>
            </a:lvl4pPr>
            <a:lvl5pPr marL="2057400" indent="-228600">
              <a:defRPr sz="1400" b="1" baseline="-25000">
                <a:solidFill>
                  <a:schemeClr val="tx1"/>
                </a:solidFill>
                <a:latin typeface="Arial" charset="0"/>
              </a:defRPr>
            </a:lvl5pPr>
            <a:lvl6pPr marL="2514600" indent="-228600" eaLnBrk="0" fontAlgn="base" hangingPunct="0">
              <a:spcBef>
                <a:spcPct val="0"/>
              </a:spcBef>
              <a:spcAft>
                <a:spcPct val="0"/>
              </a:spcAft>
              <a:defRPr sz="1400" b="1" baseline="-25000">
                <a:solidFill>
                  <a:schemeClr val="tx1"/>
                </a:solidFill>
                <a:latin typeface="Arial" charset="0"/>
              </a:defRPr>
            </a:lvl6pPr>
            <a:lvl7pPr marL="2971800" indent="-228600" eaLnBrk="0" fontAlgn="base" hangingPunct="0">
              <a:spcBef>
                <a:spcPct val="0"/>
              </a:spcBef>
              <a:spcAft>
                <a:spcPct val="0"/>
              </a:spcAft>
              <a:defRPr sz="1400" b="1" baseline="-25000">
                <a:solidFill>
                  <a:schemeClr val="tx1"/>
                </a:solidFill>
                <a:latin typeface="Arial" charset="0"/>
              </a:defRPr>
            </a:lvl7pPr>
            <a:lvl8pPr marL="3429000" indent="-228600" eaLnBrk="0" fontAlgn="base" hangingPunct="0">
              <a:spcBef>
                <a:spcPct val="0"/>
              </a:spcBef>
              <a:spcAft>
                <a:spcPct val="0"/>
              </a:spcAft>
              <a:defRPr sz="1400" b="1" baseline="-25000">
                <a:solidFill>
                  <a:schemeClr val="tx1"/>
                </a:solidFill>
                <a:latin typeface="Arial" charset="0"/>
              </a:defRPr>
            </a:lvl8pPr>
            <a:lvl9pPr marL="3886200" indent="-228600" eaLnBrk="0" fontAlgn="base" hangingPunct="0">
              <a:spcBef>
                <a:spcPct val="0"/>
              </a:spcBef>
              <a:spcAft>
                <a:spcPct val="0"/>
              </a:spcAft>
              <a:defRPr sz="1400" b="1" baseline="-25000">
                <a:solidFill>
                  <a:schemeClr val="tx1"/>
                </a:solidFill>
                <a:latin typeface="Arial" charset="0"/>
              </a:defRPr>
            </a:lvl9pPr>
          </a:lstStyle>
          <a:p>
            <a:pPr algn="ctr" eaLnBrk="1" hangingPunct="1">
              <a:spcBef>
                <a:spcPct val="50000"/>
              </a:spcBef>
            </a:pPr>
            <a:r>
              <a:rPr lang="en-GB" altLang="en-US" sz="2500" baseline="0" dirty="0">
                <a:solidFill>
                  <a:schemeClr val="bg1">
                    <a:lumMod val="50000"/>
                  </a:schemeClr>
                </a:solidFill>
                <a:latin typeface="+mj-lt"/>
                <a:cs typeface="Times New Roman" pitchFamily="18" charset="0"/>
              </a:rPr>
              <a:t>Group Loss of Income </a:t>
            </a:r>
          </a:p>
          <a:p>
            <a:pPr algn="ctr" eaLnBrk="1" hangingPunct="1">
              <a:spcBef>
                <a:spcPct val="50000"/>
              </a:spcBef>
            </a:pPr>
            <a:r>
              <a:rPr lang="en-GB" altLang="en-US" sz="2000" baseline="0" dirty="0">
                <a:solidFill>
                  <a:schemeClr val="bg1">
                    <a:lumMod val="50000"/>
                  </a:schemeClr>
                </a:solidFill>
                <a:latin typeface="+mj-lt"/>
                <a:cs typeface="Times New Roman" pitchFamily="18" charset="0"/>
              </a:rPr>
              <a:t>2023</a:t>
            </a:r>
          </a:p>
          <a:p>
            <a:pPr algn="ctr" eaLnBrk="1" hangingPunct="1">
              <a:spcBef>
                <a:spcPct val="50000"/>
              </a:spcBef>
            </a:pPr>
            <a:endParaRPr lang="en-GB" altLang="en-US" sz="2000" b="0" i="1" baseline="0" dirty="0">
              <a:solidFill>
                <a:schemeClr val="bg1">
                  <a:lumMod val="50000"/>
                </a:schemeClr>
              </a:solidFill>
              <a:latin typeface="+mj-lt"/>
              <a:cs typeface="Times New Roman" pitchFamily="18" charset="0"/>
            </a:endParaRPr>
          </a:p>
          <a:p>
            <a:pPr algn="ctr" eaLnBrk="1" hangingPunct="1">
              <a:spcBef>
                <a:spcPct val="50000"/>
              </a:spcBef>
            </a:pPr>
            <a:r>
              <a:rPr lang="en-GB" altLang="en-US" sz="1600" b="0" i="1" baseline="0" dirty="0">
                <a:solidFill>
                  <a:schemeClr val="bg1">
                    <a:lumMod val="50000"/>
                  </a:schemeClr>
                </a:solidFill>
                <a:latin typeface="+mj-lt"/>
                <a:cs typeface="Times New Roman" pitchFamily="18" charset="0"/>
              </a:rPr>
              <a:t>November 1, 2022 – November 1, 2023</a:t>
            </a:r>
          </a:p>
        </p:txBody>
      </p:sp>
      <p:sp>
        <p:nvSpPr>
          <p:cNvPr id="5" name="Title 1"/>
          <p:cNvSpPr txBox="1">
            <a:spLocks/>
          </p:cNvSpPr>
          <p:nvPr/>
        </p:nvSpPr>
        <p:spPr bwMode="auto">
          <a:xfrm>
            <a:off x="-100571" y="818830"/>
            <a:ext cx="85979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rtl="0" eaLnBrk="0" fontAlgn="base" hangingPunct="0">
              <a:spcBef>
                <a:spcPct val="0"/>
              </a:spcBef>
              <a:spcAft>
                <a:spcPct val="0"/>
              </a:spcAft>
              <a:defRPr sz="2800">
                <a:solidFill>
                  <a:schemeClr val="accent1"/>
                </a:solidFill>
                <a:latin typeface="+mj-lt"/>
                <a:ea typeface="+mj-ea"/>
                <a:cs typeface="+mj-cs"/>
              </a:defRPr>
            </a:lvl1pPr>
            <a:lvl2pPr algn="l" rtl="0" eaLnBrk="0" fontAlgn="base" hangingPunct="0">
              <a:spcBef>
                <a:spcPct val="0"/>
              </a:spcBef>
              <a:spcAft>
                <a:spcPct val="0"/>
              </a:spcAft>
              <a:defRPr sz="2800">
                <a:solidFill>
                  <a:schemeClr val="accent1"/>
                </a:solidFill>
                <a:latin typeface="Arial" charset="0"/>
              </a:defRPr>
            </a:lvl2pPr>
            <a:lvl3pPr algn="l" rtl="0" eaLnBrk="0" fontAlgn="base" hangingPunct="0">
              <a:spcBef>
                <a:spcPct val="0"/>
              </a:spcBef>
              <a:spcAft>
                <a:spcPct val="0"/>
              </a:spcAft>
              <a:defRPr sz="2800">
                <a:solidFill>
                  <a:schemeClr val="accent1"/>
                </a:solidFill>
                <a:latin typeface="Arial" charset="0"/>
              </a:defRPr>
            </a:lvl3pPr>
            <a:lvl4pPr algn="l" rtl="0" eaLnBrk="0" fontAlgn="base" hangingPunct="0">
              <a:spcBef>
                <a:spcPct val="0"/>
              </a:spcBef>
              <a:spcAft>
                <a:spcPct val="0"/>
              </a:spcAft>
              <a:defRPr sz="2800">
                <a:solidFill>
                  <a:schemeClr val="accent1"/>
                </a:solidFill>
                <a:latin typeface="Arial" charset="0"/>
              </a:defRPr>
            </a:lvl4pPr>
            <a:lvl5pPr algn="l" rtl="0" eaLnBrk="0" fontAlgn="base" hangingPunct="0">
              <a:spcBef>
                <a:spcPct val="0"/>
              </a:spcBef>
              <a:spcAft>
                <a:spcPct val="0"/>
              </a:spcAft>
              <a:defRPr sz="2800">
                <a:solidFill>
                  <a:schemeClr val="accent1"/>
                </a:solidFill>
                <a:latin typeface="Arial" charset="0"/>
              </a:defRPr>
            </a:lvl5pPr>
            <a:lvl6pPr marL="457200" algn="l" rtl="0" fontAlgn="base">
              <a:spcBef>
                <a:spcPct val="0"/>
              </a:spcBef>
              <a:spcAft>
                <a:spcPct val="0"/>
              </a:spcAft>
              <a:defRPr sz="2800">
                <a:solidFill>
                  <a:schemeClr val="accent1"/>
                </a:solidFill>
                <a:latin typeface="Arial" charset="0"/>
              </a:defRPr>
            </a:lvl6pPr>
            <a:lvl7pPr marL="914400" algn="l" rtl="0" fontAlgn="base">
              <a:spcBef>
                <a:spcPct val="0"/>
              </a:spcBef>
              <a:spcAft>
                <a:spcPct val="0"/>
              </a:spcAft>
              <a:defRPr sz="2800">
                <a:solidFill>
                  <a:schemeClr val="accent1"/>
                </a:solidFill>
                <a:latin typeface="Arial" charset="0"/>
              </a:defRPr>
            </a:lvl7pPr>
            <a:lvl8pPr marL="1371600" algn="l" rtl="0" fontAlgn="base">
              <a:spcBef>
                <a:spcPct val="0"/>
              </a:spcBef>
              <a:spcAft>
                <a:spcPct val="0"/>
              </a:spcAft>
              <a:defRPr sz="2800">
                <a:solidFill>
                  <a:schemeClr val="accent1"/>
                </a:solidFill>
                <a:latin typeface="Arial" charset="0"/>
              </a:defRPr>
            </a:lvl8pPr>
            <a:lvl9pPr marL="1828800" algn="l" rtl="0" fontAlgn="base">
              <a:spcBef>
                <a:spcPct val="0"/>
              </a:spcBef>
              <a:spcAft>
                <a:spcPct val="0"/>
              </a:spcAft>
              <a:defRPr sz="2800">
                <a:solidFill>
                  <a:schemeClr val="accent1"/>
                </a:solidFill>
                <a:latin typeface="Arial" charset="0"/>
              </a:defRPr>
            </a:lvl9pPr>
          </a:lstStyle>
          <a:p>
            <a:pPr algn="ctr">
              <a:defRPr/>
            </a:pPr>
            <a:r>
              <a:rPr lang="en-US" altLang="en-US" sz="4000" b="0" kern="0" baseline="0" dirty="0">
                <a:solidFill>
                  <a:schemeClr val="bg2">
                    <a:lumMod val="85000"/>
                    <a:lumOff val="15000"/>
                  </a:schemeClr>
                </a:solidFill>
              </a:rPr>
              <a:t>  </a:t>
            </a:r>
            <a:r>
              <a:rPr lang="en-US" altLang="en-US" sz="3600" b="0" kern="0" baseline="0" dirty="0">
                <a:solidFill>
                  <a:schemeClr val="bg2">
                    <a:lumMod val="85000"/>
                    <a:lumOff val="15000"/>
                  </a:schemeClr>
                </a:solidFill>
              </a:rPr>
              <a:t>API </a:t>
            </a:r>
          </a:p>
          <a:p>
            <a:pPr algn="ctr">
              <a:defRPr/>
            </a:pPr>
            <a:endParaRPr lang="en-US" altLang="en-US" sz="4000" b="0" kern="0" baseline="0" dirty="0">
              <a:solidFill>
                <a:schemeClr val="bg2">
                  <a:lumMod val="85000"/>
                  <a:lumOff val="15000"/>
                </a:schemeClr>
              </a:solidFill>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
          <p:cNvSpPr>
            <a:spLocks noChangeArrowheads="1"/>
          </p:cNvSpPr>
          <p:nvPr/>
        </p:nvSpPr>
        <p:spPr bwMode="auto">
          <a:xfrm>
            <a:off x="457200" y="2345558"/>
            <a:ext cx="8229600" cy="199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b="1" baseline="-25000">
                <a:solidFill>
                  <a:schemeClr val="tx1"/>
                </a:solidFill>
                <a:latin typeface="Arial" charset="0"/>
              </a:defRPr>
            </a:lvl1pPr>
            <a:lvl2pPr marL="742950" indent="-285750">
              <a:defRPr sz="1400" b="1" baseline="-25000">
                <a:solidFill>
                  <a:schemeClr val="tx1"/>
                </a:solidFill>
                <a:latin typeface="Arial" charset="0"/>
              </a:defRPr>
            </a:lvl2pPr>
            <a:lvl3pPr marL="1143000" indent="-228600">
              <a:defRPr sz="1400" b="1" baseline="-25000">
                <a:solidFill>
                  <a:schemeClr val="tx1"/>
                </a:solidFill>
                <a:latin typeface="Arial" charset="0"/>
              </a:defRPr>
            </a:lvl3pPr>
            <a:lvl4pPr marL="1600200" indent="-228600">
              <a:defRPr sz="1400" b="1" baseline="-25000">
                <a:solidFill>
                  <a:schemeClr val="tx1"/>
                </a:solidFill>
                <a:latin typeface="Arial" charset="0"/>
              </a:defRPr>
            </a:lvl4pPr>
            <a:lvl5pPr marL="2057400" indent="-228600">
              <a:defRPr sz="1400" b="1" baseline="-25000">
                <a:solidFill>
                  <a:schemeClr val="tx1"/>
                </a:solidFill>
                <a:latin typeface="Arial" charset="0"/>
              </a:defRPr>
            </a:lvl5pPr>
            <a:lvl6pPr marL="2514600" indent="-228600" eaLnBrk="0" fontAlgn="base" hangingPunct="0">
              <a:spcBef>
                <a:spcPct val="0"/>
              </a:spcBef>
              <a:spcAft>
                <a:spcPct val="0"/>
              </a:spcAft>
              <a:defRPr sz="1400" b="1" baseline="-25000">
                <a:solidFill>
                  <a:schemeClr val="tx1"/>
                </a:solidFill>
                <a:latin typeface="Arial" charset="0"/>
              </a:defRPr>
            </a:lvl6pPr>
            <a:lvl7pPr marL="2971800" indent="-228600" eaLnBrk="0" fontAlgn="base" hangingPunct="0">
              <a:spcBef>
                <a:spcPct val="0"/>
              </a:spcBef>
              <a:spcAft>
                <a:spcPct val="0"/>
              </a:spcAft>
              <a:defRPr sz="1400" b="1" baseline="-25000">
                <a:solidFill>
                  <a:schemeClr val="tx1"/>
                </a:solidFill>
                <a:latin typeface="Arial" charset="0"/>
              </a:defRPr>
            </a:lvl7pPr>
            <a:lvl8pPr marL="3429000" indent="-228600" eaLnBrk="0" fontAlgn="base" hangingPunct="0">
              <a:spcBef>
                <a:spcPct val="0"/>
              </a:spcBef>
              <a:spcAft>
                <a:spcPct val="0"/>
              </a:spcAft>
              <a:defRPr sz="1400" b="1" baseline="-25000">
                <a:solidFill>
                  <a:schemeClr val="tx1"/>
                </a:solidFill>
                <a:latin typeface="Arial" charset="0"/>
              </a:defRPr>
            </a:lvl8pPr>
            <a:lvl9pPr marL="3886200" indent="-228600" eaLnBrk="0" fontAlgn="base" hangingPunct="0">
              <a:spcBef>
                <a:spcPct val="0"/>
              </a:spcBef>
              <a:spcAft>
                <a:spcPct val="0"/>
              </a:spcAft>
              <a:defRPr sz="1400" b="1" baseline="-25000">
                <a:solidFill>
                  <a:schemeClr val="tx1"/>
                </a:solidFill>
                <a:latin typeface="Arial" charset="0"/>
              </a:defRPr>
            </a:lvl9pPr>
          </a:lstStyle>
          <a:p>
            <a:r>
              <a:rPr lang="en-US" sz="2800" i="1" dirty="0"/>
              <a:t>The following summary is intended to be a guide for benefits and claim submission only and does not form part of your contract of insurance. Please refer to your Lloyd’s Proof of Cover for specific provisions and requirements; nothing herein replaces, modifies or changes the terms and conditions of your Lloyd’s Certificate.</a:t>
            </a:r>
            <a:endParaRPr lang="en-US" sz="2800" dirty="0"/>
          </a:p>
          <a:p>
            <a:pPr algn="ctr" eaLnBrk="1" hangingPunct="1">
              <a:spcBef>
                <a:spcPct val="50000"/>
              </a:spcBef>
            </a:pPr>
            <a:endParaRPr lang="en-GB" altLang="en-US" sz="2000" b="0" i="1" baseline="0" dirty="0">
              <a:solidFill>
                <a:schemeClr val="bg1">
                  <a:lumMod val="50000"/>
                </a:schemeClr>
              </a:solidFill>
              <a:latin typeface="+mj-lt"/>
              <a:cs typeface="Times New Roman" pitchFamily="18" charset="0"/>
            </a:endParaRPr>
          </a:p>
        </p:txBody>
      </p:sp>
      <p:sp>
        <p:nvSpPr>
          <p:cNvPr id="5" name="Title 1"/>
          <p:cNvSpPr txBox="1">
            <a:spLocks/>
          </p:cNvSpPr>
          <p:nvPr/>
        </p:nvSpPr>
        <p:spPr bwMode="auto">
          <a:xfrm>
            <a:off x="-100571" y="818830"/>
            <a:ext cx="85979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rtl="0" eaLnBrk="0" fontAlgn="base" hangingPunct="0">
              <a:spcBef>
                <a:spcPct val="0"/>
              </a:spcBef>
              <a:spcAft>
                <a:spcPct val="0"/>
              </a:spcAft>
              <a:defRPr sz="2800">
                <a:solidFill>
                  <a:schemeClr val="accent1"/>
                </a:solidFill>
                <a:latin typeface="+mj-lt"/>
                <a:ea typeface="+mj-ea"/>
                <a:cs typeface="+mj-cs"/>
              </a:defRPr>
            </a:lvl1pPr>
            <a:lvl2pPr algn="l" rtl="0" eaLnBrk="0" fontAlgn="base" hangingPunct="0">
              <a:spcBef>
                <a:spcPct val="0"/>
              </a:spcBef>
              <a:spcAft>
                <a:spcPct val="0"/>
              </a:spcAft>
              <a:defRPr sz="2800">
                <a:solidFill>
                  <a:schemeClr val="accent1"/>
                </a:solidFill>
                <a:latin typeface="Arial" charset="0"/>
              </a:defRPr>
            </a:lvl2pPr>
            <a:lvl3pPr algn="l" rtl="0" eaLnBrk="0" fontAlgn="base" hangingPunct="0">
              <a:spcBef>
                <a:spcPct val="0"/>
              </a:spcBef>
              <a:spcAft>
                <a:spcPct val="0"/>
              </a:spcAft>
              <a:defRPr sz="2800">
                <a:solidFill>
                  <a:schemeClr val="accent1"/>
                </a:solidFill>
                <a:latin typeface="Arial" charset="0"/>
              </a:defRPr>
            </a:lvl3pPr>
            <a:lvl4pPr algn="l" rtl="0" eaLnBrk="0" fontAlgn="base" hangingPunct="0">
              <a:spcBef>
                <a:spcPct val="0"/>
              </a:spcBef>
              <a:spcAft>
                <a:spcPct val="0"/>
              </a:spcAft>
              <a:defRPr sz="2800">
                <a:solidFill>
                  <a:schemeClr val="accent1"/>
                </a:solidFill>
                <a:latin typeface="Arial" charset="0"/>
              </a:defRPr>
            </a:lvl4pPr>
            <a:lvl5pPr algn="l" rtl="0" eaLnBrk="0" fontAlgn="base" hangingPunct="0">
              <a:spcBef>
                <a:spcPct val="0"/>
              </a:spcBef>
              <a:spcAft>
                <a:spcPct val="0"/>
              </a:spcAft>
              <a:defRPr sz="2800">
                <a:solidFill>
                  <a:schemeClr val="accent1"/>
                </a:solidFill>
                <a:latin typeface="Arial" charset="0"/>
              </a:defRPr>
            </a:lvl5pPr>
            <a:lvl6pPr marL="457200" algn="l" rtl="0" fontAlgn="base">
              <a:spcBef>
                <a:spcPct val="0"/>
              </a:spcBef>
              <a:spcAft>
                <a:spcPct val="0"/>
              </a:spcAft>
              <a:defRPr sz="2800">
                <a:solidFill>
                  <a:schemeClr val="accent1"/>
                </a:solidFill>
                <a:latin typeface="Arial" charset="0"/>
              </a:defRPr>
            </a:lvl6pPr>
            <a:lvl7pPr marL="914400" algn="l" rtl="0" fontAlgn="base">
              <a:spcBef>
                <a:spcPct val="0"/>
              </a:spcBef>
              <a:spcAft>
                <a:spcPct val="0"/>
              </a:spcAft>
              <a:defRPr sz="2800">
                <a:solidFill>
                  <a:schemeClr val="accent1"/>
                </a:solidFill>
                <a:latin typeface="Arial" charset="0"/>
              </a:defRPr>
            </a:lvl7pPr>
            <a:lvl8pPr marL="1371600" algn="l" rtl="0" fontAlgn="base">
              <a:spcBef>
                <a:spcPct val="0"/>
              </a:spcBef>
              <a:spcAft>
                <a:spcPct val="0"/>
              </a:spcAft>
              <a:defRPr sz="2800">
                <a:solidFill>
                  <a:schemeClr val="accent1"/>
                </a:solidFill>
                <a:latin typeface="Arial" charset="0"/>
              </a:defRPr>
            </a:lvl8pPr>
            <a:lvl9pPr marL="1828800" algn="l" rtl="0" fontAlgn="base">
              <a:spcBef>
                <a:spcPct val="0"/>
              </a:spcBef>
              <a:spcAft>
                <a:spcPct val="0"/>
              </a:spcAft>
              <a:defRPr sz="2800">
                <a:solidFill>
                  <a:schemeClr val="accent1"/>
                </a:solidFill>
                <a:latin typeface="Arial" charset="0"/>
              </a:defRPr>
            </a:lvl9pPr>
          </a:lstStyle>
          <a:p>
            <a:pPr algn="ctr">
              <a:defRPr/>
            </a:pPr>
            <a:r>
              <a:rPr lang="en-US" altLang="en-US" sz="4000" b="0" kern="0" baseline="0" dirty="0">
                <a:solidFill>
                  <a:schemeClr val="bg2">
                    <a:lumMod val="85000"/>
                    <a:lumOff val="15000"/>
                  </a:schemeClr>
                </a:solidFill>
              </a:rPr>
              <a:t>  </a:t>
            </a:r>
            <a:r>
              <a:rPr lang="en-US" altLang="en-US" sz="3600" b="0" kern="0" baseline="0" dirty="0">
                <a:solidFill>
                  <a:schemeClr val="bg2">
                    <a:lumMod val="85000"/>
                    <a:lumOff val="15000"/>
                  </a:schemeClr>
                </a:solidFill>
              </a:rPr>
              <a:t>Disclaimer </a:t>
            </a:r>
          </a:p>
          <a:p>
            <a:pPr algn="ctr">
              <a:defRPr/>
            </a:pPr>
            <a:endParaRPr lang="en-US" altLang="en-US" sz="4000" b="0" kern="0" baseline="0" dirty="0">
              <a:solidFill>
                <a:schemeClr val="bg2">
                  <a:lumMod val="85000"/>
                  <a:lumOff val="15000"/>
                </a:schemeClr>
              </a:solidFill>
            </a:endParaRPr>
          </a:p>
        </p:txBody>
      </p:sp>
    </p:spTree>
    <p:extLst>
      <p:ext uri="{BB962C8B-B14F-4D97-AF65-F5344CB8AC3E}">
        <p14:creationId xmlns:p14="http://schemas.microsoft.com/office/powerpoint/2010/main" val="2520651246"/>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8"/>
          <p:cNvSpPr txBox="1">
            <a:spLocks/>
          </p:cNvSpPr>
          <p:nvPr/>
        </p:nvSpPr>
        <p:spPr>
          <a:xfrm>
            <a:off x="291153" y="261757"/>
            <a:ext cx="8620125" cy="467916"/>
          </a:xfrm>
          <a:prstGeom prst="rect">
            <a:avLst/>
          </a:prstGeom>
        </p:spPr>
        <p:txBody>
          <a:bodyPr>
            <a:normAutofit fontScale="67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US" altLang="en-US" b="0" kern="0" baseline="0" dirty="0">
                <a:solidFill>
                  <a:schemeClr val="bg2"/>
                </a:solidFill>
              </a:rPr>
              <a:t>Who’s Who – Participating Entities</a:t>
            </a:r>
          </a:p>
        </p:txBody>
      </p:sp>
      <p:grpSp>
        <p:nvGrpSpPr>
          <p:cNvPr id="7" name="Group 6"/>
          <p:cNvGrpSpPr/>
          <p:nvPr/>
        </p:nvGrpSpPr>
        <p:grpSpPr>
          <a:xfrm>
            <a:off x="3354274" y="2870505"/>
            <a:ext cx="2260752" cy="1695844"/>
            <a:chOff x="5512043" y="1324211"/>
            <a:chExt cx="2260752" cy="1695844"/>
          </a:xfrm>
        </p:grpSpPr>
        <p:sp>
          <p:nvSpPr>
            <p:cNvPr id="4" name="Content Placeholder 13"/>
            <p:cNvSpPr txBox="1">
              <a:spLocks/>
            </p:cNvSpPr>
            <p:nvPr/>
          </p:nvSpPr>
          <p:spPr>
            <a:xfrm>
              <a:off x="5512043" y="1930633"/>
              <a:ext cx="2260752" cy="1089422"/>
            </a:xfrm>
            <a:prstGeom prst="rect">
              <a:avLst/>
            </a:prstGeom>
            <a:solidFill>
              <a:schemeClr val="bg1">
                <a:lumMod val="95000"/>
              </a:schemeClr>
            </a:solidFill>
          </p:spPr>
          <p:txBody>
            <a:bodyPr>
              <a:normAutofit/>
            </a:bodyPr>
            <a:lstStyle>
              <a:lvl1pPr marL="342900" indent="-342900" algn="l" rtl="0" eaLnBrk="0" fontAlgn="base" hangingPunct="0">
                <a:spcBef>
                  <a:spcPct val="50000"/>
                </a:spcBef>
                <a:spcAft>
                  <a:spcPct val="0"/>
                </a:spcAft>
                <a:defRPr sz="2000">
                  <a:solidFill>
                    <a:schemeClr val="accent1"/>
                  </a:solidFill>
                  <a:latin typeface="+mn-lt"/>
                  <a:ea typeface="+mn-ea"/>
                  <a:cs typeface="+mn-cs"/>
                </a:defRPr>
              </a:lvl1pPr>
              <a:lvl2pPr marL="341313" indent="-227013" algn="l" rtl="0" eaLnBrk="0" fontAlgn="base" hangingPunct="0">
                <a:spcBef>
                  <a:spcPct val="50000"/>
                </a:spcBef>
                <a:spcAft>
                  <a:spcPct val="0"/>
                </a:spcAft>
                <a:buClr>
                  <a:schemeClr val="hlink"/>
                </a:buClr>
                <a:buChar char="•"/>
                <a:defRPr sz="2000">
                  <a:solidFill>
                    <a:schemeClr val="accent1"/>
                  </a:solidFill>
                  <a:latin typeface="+mn-lt"/>
                </a:defRPr>
              </a:lvl2pPr>
              <a:lvl3pPr marL="628650" indent="-173038" algn="l" rtl="0" eaLnBrk="0" fontAlgn="base" hangingPunct="0">
                <a:spcBef>
                  <a:spcPct val="50000"/>
                </a:spcBef>
                <a:spcAft>
                  <a:spcPct val="0"/>
                </a:spcAft>
                <a:buClr>
                  <a:schemeClr val="hlink"/>
                </a:buClr>
                <a:buChar char="–"/>
                <a:defRPr sz="2000">
                  <a:solidFill>
                    <a:schemeClr val="accent1"/>
                  </a:solidFill>
                  <a:latin typeface="+mn-lt"/>
                </a:defRPr>
              </a:lvl3pPr>
              <a:lvl4pPr marL="969963" indent="-227013" algn="l" rtl="0" eaLnBrk="0" fontAlgn="base" hangingPunct="0">
                <a:spcBef>
                  <a:spcPct val="50000"/>
                </a:spcBef>
                <a:spcAft>
                  <a:spcPct val="0"/>
                </a:spcAft>
                <a:buClr>
                  <a:schemeClr val="hlink"/>
                </a:buClr>
                <a:buChar char="–"/>
                <a:defRPr sz="2000">
                  <a:solidFill>
                    <a:schemeClr val="accent1"/>
                  </a:solidFill>
                  <a:latin typeface="+mn-lt"/>
                </a:defRPr>
              </a:lvl4pPr>
              <a:lvl5pPr marL="1311275" indent="-166688" algn="l" rtl="0" eaLnBrk="0" fontAlgn="base" hangingPunct="0">
                <a:spcBef>
                  <a:spcPct val="50000"/>
                </a:spcBef>
                <a:spcAft>
                  <a:spcPct val="0"/>
                </a:spcAft>
                <a:buClr>
                  <a:schemeClr val="hlink"/>
                </a:buClr>
                <a:buChar char="–"/>
                <a:defRPr sz="2000">
                  <a:solidFill>
                    <a:schemeClr val="accent1"/>
                  </a:solidFill>
                  <a:latin typeface="+mn-lt"/>
                </a:defRPr>
              </a:lvl5pPr>
              <a:lvl6pPr marL="1768475" indent="-166688" algn="l" rtl="0" fontAlgn="base">
                <a:spcBef>
                  <a:spcPct val="50000"/>
                </a:spcBef>
                <a:spcAft>
                  <a:spcPct val="0"/>
                </a:spcAft>
                <a:buClr>
                  <a:schemeClr val="hlink"/>
                </a:buClr>
                <a:buChar char="–"/>
                <a:defRPr sz="2000">
                  <a:solidFill>
                    <a:schemeClr val="accent1"/>
                  </a:solidFill>
                  <a:latin typeface="+mn-lt"/>
                </a:defRPr>
              </a:lvl6pPr>
              <a:lvl7pPr marL="2225675" indent="-166688" algn="l" rtl="0" fontAlgn="base">
                <a:spcBef>
                  <a:spcPct val="50000"/>
                </a:spcBef>
                <a:spcAft>
                  <a:spcPct val="0"/>
                </a:spcAft>
                <a:buClr>
                  <a:schemeClr val="hlink"/>
                </a:buClr>
                <a:buChar char="–"/>
                <a:defRPr sz="2000">
                  <a:solidFill>
                    <a:schemeClr val="accent1"/>
                  </a:solidFill>
                  <a:latin typeface="+mn-lt"/>
                </a:defRPr>
              </a:lvl7pPr>
              <a:lvl8pPr marL="2682875" indent="-166688" algn="l" rtl="0" fontAlgn="base">
                <a:spcBef>
                  <a:spcPct val="50000"/>
                </a:spcBef>
                <a:spcAft>
                  <a:spcPct val="0"/>
                </a:spcAft>
                <a:buClr>
                  <a:schemeClr val="hlink"/>
                </a:buClr>
                <a:buChar char="–"/>
                <a:defRPr sz="2000">
                  <a:solidFill>
                    <a:schemeClr val="accent1"/>
                  </a:solidFill>
                  <a:latin typeface="+mn-lt"/>
                </a:defRPr>
              </a:lvl8pPr>
              <a:lvl9pPr marL="3140075" indent="-166688" algn="l" rtl="0" fontAlgn="base">
                <a:spcBef>
                  <a:spcPct val="50000"/>
                </a:spcBef>
                <a:spcAft>
                  <a:spcPct val="0"/>
                </a:spcAft>
                <a:buClr>
                  <a:schemeClr val="hlink"/>
                </a:buClr>
                <a:buChar char="–"/>
                <a:defRPr sz="2000">
                  <a:solidFill>
                    <a:schemeClr val="accent1"/>
                  </a:solidFill>
                  <a:latin typeface="+mn-lt"/>
                </a:defRPr>
              </a:lvl9pPr>
            </a:lstStyle>
            <a:p>
              <a:pPr marL="171450" indent="-171450">
                <a:buClr>
                  <a:srgbClr val="8CC63F"/>
                </a:buClr>
                <a:buFont typeface="Wingdings" panose="05000000000000000000" pitchFamily="2" charset="2"/>
                <a:buChar char="§"/>
                <a:defRPr/>
              </a:pPr>
              <a:r>
                <a:rPr lang="en-US" sz="1200" b="0" kern="0" baseline="0" dirty="0">
                  <a:solidFill>
                    <a:schemeClr val="bg1">
                      <a:lumMod val="50000"/>
                    </a:schemeClr>
                  </a:solidFill>
                </a:rPr>
                <a:t>International aviation management consultancy</a:t>
              </a:r>
            </a:p>
            <a:p>
              <a:pPr marL="171450" indent="-171450">
                <a:buClr>
                  <a:srgbClr val="8CC63F"/>
                </a:buClr>
                <a:buFont typeface="Wingdings" panose="05000000000000000000" pitchFamily="2" charset="2"/>
                <a:buChar char="§"/>
                <a:defRPr/>
              </a:pPr>
              <a:r>
                <a:rPr lang="en-US" sz="1200" b="0" kern="0" baseline="0" dirty="0">
                  <a:solidFill>
                    <a:schemeClr val="bg1">
                      <a:lumMod val="50000"/>
                    </a:schemeClr>
                  </a:solidFill>
                </a:rPr>
                <a:t>Solutions provider</a:t>
              </a:r>
            </a:p>
            <a:p>
              <a:pPr marL="171450" indent="-171450">
                <a:buClr>
                  <a:srgbClr val="8CC63F"/>
                </a:buClr>
                <a:buFont typeface="Wingdings" panose="05000000000000000000" pitchFamily="2" charset="2"/>
                <a:buChar char="§"/>
                <a:defRPr/>
              </a:pPr>
              <a:r>
                <a:rPr lang="en-US" sz="1200" b="0" kern="0" baseline="0" dirty="0">
                  <a:solidFill>
                    <a:schemeClr val="bg1">
                      <a:lumMod val="50000"/>
                    </a:schemeClr>
                  </a:solidFill>
                </a:rPr>
                <a:t>Member association</a:t>
              </a:r>
              <a:endParaRPr lang="en-US" sz="1200" kern="0" baseline="0" dirty="0">
                <a:solidFill>
                  <a:schemeClr val="bg1">
                    <a:lumMod val="50000"/>
                  </a:schemeClr>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00943" y="1324211"/>
              <a:ext cx="1987307" cy="606422"/>
            </a:xfrm>
            <a:prstGeom prst="rect">
              <a:avLst/>
            </a:prstGeom>
          </p:spPr>
        </p:pic>
      </p:grpSp>
      <p:grpSp>
        <p:nvGrpSpPr>
          <p:cNvPr id="9" name="Group 8"/>
          <p:cNvGrpSpPr/>
          <p:nvPr/>
        </p:nvGrpSpPr>
        <p:grpSpPr>
          <a:xfrm>
            <a:off x="489549" y="840815"/>
            <a:ext cx="2423840" cy="1974272"/>
            <a:chOff x="3673520" y="1024540"/>
            <a:chExt cx="2270081" cy="1675775"/>
          </a:xfrm>
        </p:grpSpPr>
        <p:sp>
          <p:nvSpPr>
            <p:cNvPr id="3" name="Content Placeholder 2"/>
            <p:cNvSpPr txBox="1">
              <a:spLocks/>
            </p:cNvSpPr>
            <p:nvPr/>
          </p:nvSpPr>
          <p:spPr>
            <a:xfrm>
              <a:off x="3682849" y="1610893"/>
              <a:ext cx="2260752" cy="1089422"/>
            </a:xfrm>
            <a:prstGeom prst="rect">
              <a:avLst/>
            </a:prstGeom>
            <a:solidFill>
              <a:schemeClr val="bg1">
                <a:lumMod val="95000"/>
              </a:schemeClr>
            </a:solidFill>
          </p:spPr>
          <p:txBody>
            <a:bodyPr/>
            <a:lstStyle>
              <a:lvl1pPr marL="342900" indent="-342900" algn="l" rtl="0" eaLnBrk="0" fontAlgn="base" hangingPunct="0">
                <a:spcBef>
                  <a:spcPct val="50000"/>
                </a:spcBef>
                <a:spcAft>
                  <a:spcPct val="0"/>
                </a:spcAft>
                <a:defRPr sz="2000">
                  <a:solidFill>
                    <a:schemeClr val="accent1"/>
                  </a:solidFill>
                  <a:latin typeface="+mn-lt"/>
                  <a:ea typeface="+mn-ea"/>
                  <a:cs typeface="+mn-cs"/>
                </a:defRPr>
              </a:lvl1pPr>
              <a:lvl2pPr marL="341313" indent="-227013" algn="l" rtl="0" eaLnBrk="0" fontAlgn="base" hangingPunct="0">
                <a:spcBef>
                  <a:spcPct val="50000"/>
                </a:spcBef>
                <a:spcAft>
                  <a:spcPct val="0"/>
                </a:spcAft>
                <a:buClr>
                  <a:schemeClr val="hlink"/>
                </a:buClr>
                <a:buChar char="•"/>
                <a:defRPr sz="2000">
                  <a:solidFill>
                    <a:schemeClr val="accent1"/>
                  </a:solidFill>
                  <a:latin typeface="+mn-lt"/>
                </a:defRPr>
              </a:lvl2pPr>
              <a:lvl3pPr marL="628650" indent="-173038" algn="l" rtl="0" eaLnBrk="0" fontAlgn="base" hangingPunct="0">
                <a:spcBef>
                  <a:spcPct val="50000"/>
                </a:spcBef>
                <a:spcAft>
                  <a:spcPct val="0"/>
                </a:spcAft>
                <a:buClr>
                  <a:schemeClr val="hlink"/>
                </a:buClr>
                <a:buChar char="–"/>
                <a:defRPr sz="2000">
                  <a:solidFill>
                    <a:schemeClr val="accent1"/>
                  </a:solidFill>
                  <a:latin typeface="+mn-lt"/>
                </a:defRPr>
              </a:lvl3pPr>
              <a:lvl4pPr marL="969963" indent="-227013" algn="l" rtl="0" eaLnBrk="0" fontAlgn="base" hangingPunct="0">
                <a:spcBef>
                  <a:spcPct val="50000"/>
                </a:spcBef>
                <a:spcAft>
                  <a:spcPct val="0"/>
                </a:spcAft>
                <a:buClr>
                  <a:schemeClr val="hlink"/>
                </a:buClr>
                <a:buChar char="–"/>
                <a:defRPr sz="2000">
                  <a:solidFill>
                    <a:schemeClr val="accent1"/>
                  </a:solidFill>
                  <a:latin typeface="+mn-lt"/>
                </a:defRPr>
              </a:lvl4pPr>
              <a:lvl5pPr marL="1311275" indent="-166688" algn="l" rtl="0" eaLnBrk="0" fontAlgn="base" hangingPunct="0">
                <a:spcBef>
                  <a:spcPct val="50000"/>
                </a:spcBef>
                <a:spcAft>
                  <a:spcPct val="0"/>
                </a:spcAft>
                <a:buClr>
                  <a:schemeClr val="hlink"/>
                </a:buClr>
                <a:buChar char="–"/>
                <a:defRPr sz="2000">
                  <a:solidFill>
                    <a:schemeClr val="accent1"/>
                  </a:solidFill>
                  <a:latin typeface="+mn-lt"/>
                </a:defRPr>
              </a:lvl5pPr>
              <a:lvl6pPr marL="1768475" indent="-166688" algn="l" rtl="0" fontAlgn="base">
                <a:spcBef>
                  <a:spcPct val="50000"/>
                </a:spcBef>
                <a:spcAft>
                  <a:spcPct val="0"/>
                </a:spcAft>
                <a:buClr>
                  <a:schemeClr val="hlink"/>
                </a:buClr>
                <a:buChar char="–"/>
                <a:defRPr sz="2000">
                  <a:solidFill>
                    <a:schemeClr val="accent1"/>
                  </a:solidFill>
                  <a:latin typeface="+mn-lt"/>
                </a:defRPr>
              </a:lvl6pPr>
              <a:lvl7pPr marL="2225675" indent="-166688" algn="l" rtl="0" fontAlgn="base">
                <a:spcBef>
                  <a:spcPct val="50000"/>
                </a:spcBef>
                <a:spcAft>
                  <a:spcPct val="0"/>
                </a:spcAft>
                <a:buClr>
                  <a:schemeClr val="hlink"/>
                </a:buClr>
                <a:buChar char="–"/>
                <a:defRPr sz="2000">
                  <a:solidFill>
                    <a:schemeClr val="accent1"/>
                  </a:solidFill>
                  <a:latin typeface="+mn-lt"/>
                </a:defRPr>
              </a:lvl7pPr>
              <a:lvl8pPr marL="2682875" indent="-166688" algn="l" rtl="0" fontAlgn="base">
                <a:spcBef>
                  <a:spcPct val="50000"/>
                </a:spcBef>
                <a:spcAft>
                  <a:spcPct val="0"/>
                </a:spcAft>
                <a:buClr>
                  <a:schemeClr val="hlink"/>
                </a:buClr>
                <a:buChar char="–"/>
                <a:defRPr sz="2000">
                  <a:solidFill>
                    <a:schemeClr val="accent1"/>
                  </a:solidFill>
                  <a:latin typeface="+mn-lt"/>
                </a:defRPr>
              </a:lvl8pPr>
              <a:lvl9pPr marL="3140075" indent="-166688" algn="l" rtl="0" fontAlgn="base">
                <a:spcBef>
                  <a:spcPct val="50000"/>
                </a:spcBef>
                <a:spcAft>
                  <a:spcPct val="0"/>
                </a:spcAft>
                <a:buClr>
                  <a:schemeClr val="hlink"/>
                </a:buClr>
                <a:buChar char="–"/>
                <a:defRPr sz="2000">
                  <a:solidFill>
                    <a:schemeClr val="accent1"/>
                  </a:solidFill>
                  <a:latin typeface="+mn-lt"/>
                </a:defRPr>
              </a:lvl9pPr>
            </a:lstStyle>
            <a:p>
              <a:pPr marL="171450" indent="-171450">
                <a:buClr>
                  <a:srgbClr val="8CC63F"/>
                </a:buClr>
                <a:buFont typeface="Wingdings" panose="05000000000000000000" pitchFamily="2" charset="2"/>
                <a:buChar char="§"/>
                <a:defRPr/>
              </a:pPr>
              <a:r>
                <a:rPr lang="en-US" sz="1200" b="0" kern="0" baseline="0" dirty="0">
                  <a:solidFill>
                    <a:schemeClr val="bg1">
                      <a:lumMod val="50000"/>
                    </a:schemeClr>
                  </a:solidFill>
                </a:rPr>
                <a:t>Managing Agent &amp; Program Holder</a:t>
              </a:r>
            </a:p>
            <a:p>
              <a:pPr marL="171450" indent="-171450">
                <a:buClr>
                  <a:srgbClr val="8CC63F"/>
                </a:buClr>
                <a:buFont typeface="Wingdings" panose="05000000000000000000" pitchFamily="2" charset="2"/>
                <a:buChar char="§"/>
                <a:defRPr/>
              </a:pPr>
              <a:r>
                <a:rPr lang="en-US" sz="1200" b="0" kern="0" baseline="0" dirty="0">
                  <a:solidFill>
                    <a:schemeClr val="bg1">
                      <a:lumMod val="50000"/>
                    </a:schemeClr>
                  </a:solidFill>
                </a:rPr>
                <a:t>Broker of Clements Loss of Income Program</a:t>
              </a:r>
            </a:p>
            <a:p>
              <a:pPr marL="171450" indent="-171450">
                <a:buClr>
                  <a:srgbClr val="8CC63F"/>
                </a:buClr>
                <a:buFont typeface="Wingdings" panose="05000000000000000000" pitchFamily="2" charset="2"/>
                <a:buChar char="§"/>
                <a:defRPr/>
              </a:pPr>
              <a:r>
                <a:rPr lang="en-US" sz="1200" b="0" kern="0" baseline="0" dirty="0">
                  <a:solidFill>
                    <a:schemeClr val="bg1">
                      <a:lumMod val="50000"/>
                    </a:schemeClr>
                  </a:solidFill>
                </a:rPr>
                <a:t>We administer your benefits</a:t>
              </a:r>
              <a:endParaRPr lang="en-US" b="0" kern="0" baseline="0" dirty="0">
                <a:solidFill>
                  <a:schemeClr val="tx1"/>
                </a:solidFill>
              </a:endParaRPr>
            </a:p>
          </p:txBody>
        </p:sp>
        <p:pic>
          <p:nvPicPr>
            <p:cNvPr id="9220" name="Picture 4"/>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73520" y="1024540"/>
              <a:ext cx="2260752" cy="532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Group 13"/>
          <p:cNvGrpSpPr/>
          <p:nvPr/>
        </p:nvGrpSpPr>
        <p:grpSpPr>
          <a:xfrm>
            <a:off x="6520904" y="1013996"/>
            <a:ext cx="2260752" cy="1686319"/>
            <a:chOff x="6520904" y="1105831"/>
            <a:chExt cx="2260752" cy="1594484"/>
          </a:xfrm>
        </p:grpSpPr>
        <p:sp>
          <p:nvSpPr>
            <p:cNvPr id="10" name="Content Placeholder 2"/>
            <p:cNvSpPr txBox="1">
              <a:spLocks/>
            </p:cNvSpPr>
            <p:nvPr/>
          </p:nvSpPr>
          <p:spPr>
            <a:xfrm>
              <a:off x="6520904" y="1610893"/>
              <a:ext cx="2260752" cy="1089422"/>
            </a:xfrm>
            <a:prstGeom prst="rect">
              <a:avLst/>
            </a:prstGeom>
            <a:solidFill>
              <a:schemeClr val="bg1">
                <a:lumMod val="95000"/>
              </a:schemeClr>
            </a:solidFill>
          </p:spPr>
          <p:txBody>
            <a:bodyPr/>
            <a:lstStyle>
              <a:lvl1pPr marL="342900" indent="-342900" algn="l" rtl="0" eaLnBrk="0" fontAlgn="base" hangingPunct="0">
                <a:spcBef>
                  <a:spcPct val="50000"/>
                </a:spcBef>
                <a:spcAft>
                  <a:spcPct val="0"/>
                </a:spcAft>
                <a:defRPr sz="2000">
                  <a:solidFill>
                    <a:schemeClr val="accent1"/>
                  </a:solidFill>
                  <a:latin typeface="+mn-lt"/>
                  <a:ea typeface="+mn-ea"/>
                  <a:cs typeface="+mn-cs"/>
                </a:defRPr>
              </a:lvl1pPr>
              <a:lvl2pPr marL="341313" indent="-227013" algn="l" rtl="0" eaLnBrk="0" fontAlgn="base" hangingPunct="0">
                <a:spcBef>
                  <a:spcPct val="50000"/>
                </a:spcBef>
                <a:spcAft>
                  <a:spcPct val="0"/>
                </a:spcAft>
                <a:buClr>
                  <a:schemeClr val="hlink"/>
                </a:buClr>
                <a:buChar char="•"/>
                <a:defRPr sz="2000">
                  <a:solidFill>
                    <a:schemeClr val="accent1"/>
                  </a:solidFill>
                  <a:latin typeface="+mn-lt"/>
                </a:defRPr>
              </a:lvl2pPr>
              <a:lvl3pPr marL="628650" indent="-173038" algn="l" rtl="0" eaLnBrk="0" fontAlgn="base" hangingPunct="0">
                <a:spcBef>
                  <a:spcPct val="50000"/>
                </a:spcBef>
                <a:spcAft>
                  <a:spcPct val="0"/>
                </a:spcAft>
                <a:buClr>
                  <a:schemeClr val="hlink"/>
                </a:buClr>
                <a:buChar char="–"/>
                <a:defRPr sz="2000">
                  <a:solidFill>
                    <a:schemeClr val="accent1"/>
                  </a:solidFill>
                  <a:latin typeface="+mn-lt"/>
                </a:defRPr>
              </a:lvl3pPr>
              <a:lvl4pPr marL="969963" indent="-227013" algn="l" rtl="0" eaLnBrk="0" fontAlgn="base" hangingPunct="0">
                <a:spcBef>
                  <a:spcPct val="50000"/>
                </a:spcBef>
                <a:spcAft>
                  <a:spcPct val="0"/>
                </a:spcAft>
                <a:buClr>
                  <a:schemeClr val="hlink"/>
                </a:buClr>
                <a:buChar char="–"/>
                <a:defRPr sz="2000">
                  <a:solidFill>
                    <a:schemeClr val="accent1"/>
                  </a:solidFill>
                  <a:latin typeface="+mn-lt"/>
                </a:defRPr>
              </a:lvl4pPr>
              <a:lvl5pPr marL="1311275" indent="-166688" algn="l" rtl="0" eaLnBrk="0" fontAlgn="base" hangingPunct="0">
                <a:spcBef>
                  <a:spcPct val="50000"/>
                </a:spcBef>
                <a:spcAft>
                  <a:spcPct val="0"/>
                </a:spcAft>
                <a:buClr>
                  <a:schemeClr val="hlink"/>
                </a:buClr>
                <a:buChar char="–"/>
                <a:defRPr sz="2000">
                  <a:solidFill>
                    <a:schemeClr val="accent1"/>
                  </a:solidFill>
                  <a:latin typeface="+mn-lt"/>
                </a:defRPr>
              </a:lvl5pPr>
              <a:lvl6pPr marL="1768475" indent="-166688" algn="l" rtl="0" fontAlgn="base">
                <a:spcBef>
                  <a:spcPct val="50000"/>
                </a:spcBef>
                <a:spcAft>
                  <a:spcPct val="0"/>
                </a:spcAft>
                <a:buClr>
                  <a:schemeClr val="hlink"/>
                </a:buClr>
                <a:buChar char="–"/>
                <a:defRPr sz="2000">
                  <a:solidFill>
                    <a:schemeClr val="accent1"/>
                  </a:solidFill>
                  <a:latin typeface="+mn-lt"/>
                </a:defRPr>
              </a:lvl6pPr>
              <a:lvl7pPr marL="2225675" indent="-166688" algn="l" rtl="0" fontAlgn="base">
                <a:spcBef>
                  <a:spcPct val="50000"/>
                </a:spcBef>
                <a:spcAft>
                  <a:spcPct val="0"/>
                </a:spcAft>
                <a:buClr>
                  <a:schemeClr val="hlink"/>
                </a:buClr>
                <a:buChar char="–"/>
                <a:defRPr sz="2000">
                  <a:solidFill>
                    <a:schemeClr val="accent1"/>
                  </a:solidFill>
                  <a:latin typeface="+mn-lt"/>
                </a:defRPr>
              </a:lvl7pPr>
              <a:lvl8pPr marL="2682875" indent="-166688" algn="l" rtl="0" fontAlgn="base">
                <a:spcBef>
                  <a:spcPct val="50000"/>
                </a:spcBef>
                <a:spcAft>
                  <a:spcPct val="0"/>
                </a:spcAft>
                <a:buClr>
                  <a:schemeClr val="hlink"/>
                </a:buClr>
                <a:buChar char="–"/>
                <a:defRPr sz="2000">
                  <a:solidFill>
                    <a:schemeClr val="accent1"/>
                  </a:solidFill>
                  <a:latin typeface="+mn-lt"/>
                </a:defRPr>
              </a:lvl8pPr>
              <a:lvl9pPr marL="3140075" indent="-166688" algn="l" rtl="0" fontAlgn="base">
                <a:spcBef>
                  <a:spcPct val="50000"/>
                </a:spcBef>
                <a:spcAft>
                  <a:spcPct val="0"/>
                </a:spcAft>
                <a:buClr>
                  <a:schemeClr val="hlink"/>
                </a:buClr>
                <a:buChar char="–"/>
                <a:defRPr sz="2000">
                  <a:solidFill>
                    <a:schemeClr val="accent1"/>
                  </a:solidFill>
                  <a:latin typeface="+mn-lt"/>
                </a:defRPr>
              </a:lvl9pPr>
            </a:lstStyle>
            <a:p>
              <a:pPr marL="171450" indent="-171450">
                <a:buClr>
                  <a:srgbClr val="8CC63F"/>
                </a:buClr>
                <a:buFont typeface="Wingdings" panose="05000000000000000000" pitchFamily="2" charset="2"/>
                <a:buChar char="§"/>
                <a:defRPr/>
              </a:pPr>
              <a:r>
                <a:rPr lang="en-US" sz="1200" b="0" kern="0" baseline="0" dirty="0">
                  <a:solidFill>
                    <a:schemeClr val="bg1">
                      <a:lumMod val="50000"/>
                    </a:schemeClr>
                  </a:solidFill>
                </a:rPr>
                <a:t>Insurer – New Syndicate</a:t>
              </a:r>
            </a:p>
            <a:p>
              <a:pPr marL="171450" indent="-171450">
                <a:buClr>
                  <a:srgbClr val="8CC63F"/>
                </a:buClr>
                <a:buFont typeface="Wingdings" panose="05000000000000000000" pitchFamily="2" charset="2"/>
                <a:buChar char="§"/>
                <a:defRPr/>
              </a:pPr>
              <a:r>
                <a:rPr lang="en-US" sz="1200" b="0" kern="0" baseline="0" dirty="0">
                  <a:solidFill>
                    <a:schemeClr val="bg1">
                      <a:lumMod val="50000"/>
                    </a:schemeClr>
                  </a:solidFill>
                </a:rPr>
                <a:t>A+ rating from Standard &amp; Poor's</a:t>
              </a:r>
            </a:p>
            <a:p>
              <a:pPr marL="0" indent="0">
                <a:buClr>
                  <a:schemeClr val="tx1"/>
                </a:buClr>
                <a:defRPr/>
              </a:pPr>
              <a:endParaRPr lang="en-US" b="0" kern="0" baseline="0" dirty="0">
                <a:solidFill>
                  <a:schemeClr val="tx1"/>
                </a:solidFill>
              </a:endParaRPr>
            </a:p>
          </p:txBody>
        </p:sp>
        <p:pic>
          <p:nvPicPr>
            <p:cNvPr id="1026" name="Picture 2" descr="Image result for lloyd's of london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96119" y="1105831"/>
              <a:ext cx="1768747" cy="403274"/>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528"/>
            <a:ext cx="9144000" cy="5136444"/>
          </a:xfrm>
          <a:prstGeom prst="rect">
            <a:avLst/>
          </a:prstGeom>
        </p:spPr>
      </p:pic>
      <p:sp>
        <p:nvSpPr>
          <p:cNvPr id="13315" name="Title 1"/>
          <p:cNvSpPr>
            <a:spLocks noGrp="1"/>
          </p:cNvSpPr>
          <p:nvPr>
            <p:ph type="title"/>
          </p:nvPr>
        </p:nvSpPr>
        <p:spPr>
          <a:xfrm>
            <a:off x="273050" y="250218"/>
            <a:ext cx="8597900" cy="685800"/>
          </a:xfrm>
        </p:spPr>
        <p:txBody>
          <a:bodyPr/>
          <a:lstStyle/>
          <a:p>
            <a:pPr algn="l"/>
            <a:r>
              <a:rPr lang="en-US" altLang="en-US" sz="4000" b="1" dirty="0">
                <a:solidFill>
                  <a:schemeClr val="bg1"/>
                </a:solidFill>
              </a:rPr>
              <a:t>API LOI Plan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68578447"/>
              </p:ext>
            </p:extLst>
          </p:nvPr>
        </p:nvGraphicFramePr>
        <p:xfrm>
          <a:off x="194876" y="635528"/>
          <a:ext cx="8799222" cy="4096012"/>
        </p:xfrm>
        <a:graphic>
          <a:graphicData uri="http://schemas.openxmlformats.org/drawingml/2006/table">
            <a:tbl>
              <a:tblPr firstCol="1" bandRow="1">
                <a:tableStyleId>{073A0DAA-6AF3-43AB-8588-CEC1D06C72B9}</a:tableStyleId>
              </a:tblPr>
              <a:tblGrid>
                <a:gridCol w="2327908">
                  <a:extLst>
                    <a:ext uri="{9D8B030D-6E8A-4147-A177-3AD203B41FA5}">
                      <a16:colId xmlns:a16="http://schemas.microsoft.com/office/drawing/2014/main" val="20000"/>
                    </a:ext>
                  </a:extLst>
                </a:gridCol>
                <a:gridCol w="6471314">
                  <a:extLst>
                    <a:ext uri="{9D8B030D-6E8A-4147-A177-3AD203B41FA5}">
                      <a16:colId xmlns:a16="http://schemas.microsoft.com/office/drawing/2014/main" val="20001"/>
                    </a:ext>
                  </a:extLst>
                </a:gridCol>
              </a:tblGrid>
              <a:tr h="874260">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Census performance </a:t>
                      </a: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Original Group Size: 1400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Present Group Size (2021) :  728 – 48% reduction in census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Reason for reduction in group:  Primarily employment terminations and temporary leave of absence, claims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Value of premiums: US$ 3.40 Mn </a:t>
                      </a:r>
                    </a:p>
                  </a:txBody>
                  <a:tcPr marL="91433" marR="91433" marT="34282" marB="34282" anchor="ctr">
                    <a:solidFill>
                      <a:schemeClr val="bg1">
                        <a:lumMod val="95000"/>
                      </a:schemeClr>
                    </a:solidFill>
                  </a:tcPr>
                </a:tc>
                <a:extLst>
                  <a:ext uri="{0D108BD9-81ED-4DB2-BD59-A6C34878D82A}">
                    <a16:rowId xmlns:a16="http://schemas.microsoft.com/office/drawing/2014/main" val="10001"/>
                  </a:ext>
                </a:extLst>
              </a:tr>
              <a:tr h="2005674">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Claims performance </a:t>
                      </a: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Number of Claims Filed: 23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Number of Unpaid Claims : 8 (Reason: reinstatement prior to the end of waiting period, denied due to being outside of coverage)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Age Band with highest claims (&gt; 35%) : &gt; 60 years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Value of Claims paid and reserves for existing claims : US$ 4.95 Mn</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It is important to note here that there are a number of possible claims for 2021-2022 which no funds (reserve amounts) are being held as early filing period. It is therefore likely that the Value of claims paid for the reporting period will go beyond the paid amount shown above.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Claims Types - Claim types: Claims continue to be primarily cancer related, neurological conditions, heart diseases, and accidents/injuries resulting in inability to fly. To date there still have been no COVID related claims. Most of the claims have been for our pilots between the ages of 50-65 years of age, which in our view is expected.</a:t>
                      </a:r>
                    </a:p>
                  </a:txBody>
                  <a:tcPr marL="91433" marR="91433" marT="34282" marB="34282" anchor="ctr">
                    <a:solidFill>
                      <a:schemeClr val="bg1">
                        <a:lumMod val="95000"/>
                      </a:schemeClr>
                    </a:solidFill>
                  </a:tcPr>
                </a:tc>
                <a:extLst>
                  <a:ext uri="{0D108BD9-81ED-4DB2-BD59-A6C34878D82A}">
                    <a16:rowId xmlns:a16="http://schemas.microsoft.com/office/drawing/2014/main" val="10003"/>
                  </a:ext>
                </a:extLst>
              </a:tr>
              <a:tr h="1109004">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Other market factors </a:t>
                      </a: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Loss of License and Income markets for pilots have suffered significant losses during the COVID years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Many insurers have exited the markets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Limited Insurers now</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Significant reduction in census and salaries impacting the absolute premiums. </a:t>
                      </a:r>
                    </a:p>
                  </a:txBody>
                  <a:tcPr marL="91433" marR="91433" marT="34282" marB="34282" anchor="ctr">
                    <a:solidFill>
                      <a:schemeClr val="bg1">
                        <a:lumMod val="95000"/>
                      </a:schemeClr>
                    </a:solidFill>
                  </a:tcPr>
                </a:tc>
                <a:extLst>
                  <a:ext uri="{0D108BD9-81ED-4DB2-BD59-A6C34878D82A}">
                    <a16:rowId xmlns:a16="http://schemas.microsoft.com/office/drawing/2014/main" val="4066949198"/>
                  </a:ext>
                </a:extLst>
              </a:tr>
            </a:tbl>
          </a:graphicData>
        </a:graphic>
      </p:graphicFrame>
      <p:sp>
        <p:nvSpPr>
          <p:cNvPr id="5" name="Title 8"/>
          <p:cNvSpPr txBox="1">
            <a:spLocks/>
          </p:cNvSpPr>
          <p:nvPr/>
        </p:nvSpPr>
        <p:spPr>
          <a:xfrm>
            <a:off x="291153" y="130138"/>
            <a:ext cx="8620125" cy="467916"/>
          </a:xfrm>
          <a:prstGeom prst="rect">
            <a:avLst/>
          </a:prstGeom>
        </p:spPr>
        <p:txBody>
          <a:bodyPr>
            <a:normAutofit fontScale="67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US" altLang="en-US" b="0" kern="0" baseline="0" dirty="0">
                <a:solidFill>
                  <a:schemeClr val="bg2"/>
                </a:solidFill>
              </a:rPr>
              <a:t>Key drivers / factors impacting changes </a:t>
            </a:r>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08247526"/>
              </p:ext>
            </p:extLst>
          </p:nvPr>
        </p:nvGraphicFramePr>
        <p:xfrm>
          <a:off x="172387" y="749508"/>
          <a:ext cx="8881671" cy="3732163"/>
        </p:xfrm>
        <a:graphic>
          <a:graphicData uri="http://schemas.openxmlformats.org/drawingml/2006/table">
            <a:tbl>
              <a:tblPr firstCol="1" bandRow="1">
                <a:tableStyleId>{073A0DAA-6AF3-43AB-8588-CEC1D06C72B9}</a:tableStyleId>
              </a:tblPr>
              <a:tblGrid>
                <a:gridCol w="2349720">
                  <a:extLst>
                    <a:ext uri="{9D8B030D-6E8A-4147-A177-3AD203B41FA5}">
                      <a16:colId xmlns:a16="http://schemas.microsoft.com/office/drawing/2014/main" val="20000"/>
                    </a:ext>
                  </a:extLst>
                </a:gridCol>
                <a:gridCol w="6531951">
                  <a:extLst>
                    <a:ext uri="{9D8B030D-6E8A-4147-A177-3AD203B41FA5}">
                      <a16:colId xmlns:a16="http://schemas.microsoft.com/office/drawing/2014/main" val="20001"/>
                    </a:ext>
                  </a:extLst>
                </a:gridCol>
              </a:tblGrid>
              <a:tr h="1572965">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Monthly Rates inclusive of all charges</a:t>
                      </a: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endParaRPr lang="en-US" sz="1100" b="0" kern="1200" baseline="0" dirty="0">
                        <a:solidFill>
                          <a:schemeClr val="bg1">
                            <a:lumMod val="50000"/>
                          </a:schemeClr>
                        </a:solidFill>
                        <a:latin typeface="+mn-lt"/>
                        <a:ea typeface="+mn-ea"/>
                        <a:cs typeface="+mn-cs"/>
                      </a:endParaRPr>
                    </a:p>
                    <a:p>
                      <a:pPr marL="285750" indent="-285750" algn="l" defTabSz="914400" rtl="0" eaLnBrk="1" latinLnBrk="0" hangingPunct="1">
                        <a:buClr>
                          <a:schemeClr val="bg2"/>
                        </a:buClr>
                        <a:buFont typeface="Wingdings" panose="05000000000000000000" pitchFamily="2" charset="2"/>
                        <a:buChar char="§"/>
                      </a:pPr>
                      <a:endParaRPr lang="en-US" sz="1100" b="0" kern="1200" baseline="0" dirty="0">
                        <a:solidFill>
                          <a:schemeClr val="bg1">
                            <a:lumMod val="50000"/>
                          </a:schemeClr>
                        </a:solidFill>
                        <a:latin typeface="+mn-lt"/>
                        <a:ea typeface="+mn-ea"/>
                        <a:cs typeface="+mn-cs"/>
                      </a:endParaRPr>
                    </a:p>
                    <a:p>
                      <a:pPr marL="285750" indent="-285750" algn="l" defTabSz="914400" rtl="0" eaLnBrk="1" latinLnBrk="0" hangingPunct="1">
                        <a:buClr>
                          <a:schemeClr val="bg2"/>
                        </a:buClr>
                        <a:buFont typeface="Wingdings" panose="05000000000000000000" pitchFamily="2" charset="2"/>
                        <a:buChar char="§"/>
                      </a:pPr>
                      <a:endParaRPr lang="en-US" sz="1100" b="0" kern="1200" baseline="0" dirty="0">
                        <a:solidFill>
                          <a:schemeClr val="bg1">
                            <a:lumMod val="50000"/>
                          </a:schemeClr>
                        </a:solidFill>
                        <a:latin typeface="+mn-lt"/>
                        <a:ea typeface="+mn-ea"/>
                        <a:cs typeface="+mn-cs"/>
                      </a:endParaRPr>
                    </a:p>
                    <a:p>
                      <a:pPr marL="285750" indent="-285750" algn="l" defTabSz="914400" rtl="0" eaLnBrk="1" latinLnBrk="0" hangingPunct="1">
                        <a:buClr>
                          <a:schemeClr val="bg2"/>
                        </a:buClr>
                        <a:buFont typeface="Wingdings" panose="05000000000000000000" pitchFamily="2" charset="2"/>
                        <a:buChar char="§"/>
                      </a:pPr>
                      <a:endParaRPr lang="en-US" sz="1100" b="0" kern="1200" baseline="0" dirty="0">
                        <a:solidFill>
                          <a:schemeClr val="bg1">
                            <a:lumMod val="50000"/>
                          </a:schemeClr>
                        </a:solidFill>
                        <a:latin typeface="+mn-lt"/>
                        <a:ea typeface="+mn-ea"/>
                        <a:cs typeface="+mn-cs"/>
                      </a:endParaRPr>
                    </a:p>
                    <a:p>
                      <a:pPr marL="285750" indent="-285750" algn="l" defTabSz="914400" rtl="0" eaLnBrk="1" latinLnBrk="0" hangingPunct="1">
                        <a:buClr>
                          <a:schemeClr val="bg2"/>
                        </a:buClr>
                        <a:buFont typeface="Wingdings" panose="05000000000000000000" pitchFamily="2" charset="2"/>
                        <a:buChar char="§"/>
                      </a:pPr>
                      <a:endParaRPr lang="en-US" sz="1100" b="0" kern="1200" baseline="0" dirty="0">
                        <a:solidFill>
                          <a:schemeClr val="bg1">
                            <a:lumMod val="50000"/>
                          </a:schemeClr>
                        </a:solidFill>
                        <a:latin typeface="+mn-lt"/>
                        <a:ea typeface="+mn-ea"/>
                        <a:cs typeface="+mn-cs"/>
                      </a:endParaRPr>
                    </a:p>
                    <a:p>
                      <a:pPr marL="285750" indent="-285750" algn="l" defTabSz="914400" rtl="0" eaLnBrk="1" latinLnBrk="0" hangingPunct="1">
                        <a:buClr>
                          <a:schemeClr val="bg2"/>
                        </a:buClr>
                        <a:buFont typeface="Wingdings" panose="05000000000000000000" pitchFamily="2" charset="2"/>
                        <a:buChar char="§"/>
                      </a:pPr>
                      <a:endParaRPr lang="en-US" sz="1100" b="0" kern="1200" baseline="0" dirty="0">
                        <a:solidFill>
                          <a:schemeClr val="bg1">
                            <a:lumMod val="50000"/>
                          </a:schemeClr>
                        </a:solidFill>
                        <a:latin typeface="+mn-lt"/>
                        <a:ea typeface="+mn-ea"/>
                        <a:cs typeface="+mn-cs"/>
                      </a:endParaRPr>
                    </a:p>
                    <a:p>
                      <a:pPr marL="285750" indent="-285750" algn="l" defTabSz="914400" rtl="0" eaLnBrk="1" latinLnBrk="0" hangingPunct="1">
                        <a:buClr>
                          <a:schemeClr val="bg2"/>
                        </a:buClr>
                        <a:buFont typeface="Wingdings" panose="05000000000000000000" pitchFamily="2" charset="2"/>
                        <a:buChar char="§"/>
                      </a:pPr>
                      <a:endParaRPr lang="en-US" sz="1100" b="0" kern="1200" baseline="0" dirty="0">
                        <a:solidFill>
                          <a:schemeClr val="bg1">
                            <a:lumMod val="50000"/>
                          </a:schemeClr>
                        </a:solidFill>
                        <a:latin typeface="+mn-lt"/>
                        <a:ea typeface="+mn-ea"/>
                        <a:cs typeface="+mn-cs"/>
                      </a:endParaRP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Program Currency – US$</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Baymac fees - $5 per month remain the same – No changes since program inception in 2019</a:t>
                      </a:r>
                    </a:p>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US" sz="1100" b="0" kern="1200" baseline="0" dirty="0">
                          <a:solidFill>
                            <a:schemeClr val="bg1">
                              <a:lumMod val="50000"/>
                            </a:schemeClr>
                          </a:solidFill>
                          <a:latin typeface="+mn-lt"/>
                          <a:ea typeface="+mn-ea"/>
                          <a:cs typeface="+mn-cs"/>
                        </a:rPr>
                        <a:t>Processing charges – 3% - remaining the same – No changes since program inception in 2019</a:t>
                      </a:r>
                      <a:endParaRPr lang="en-US" sz="1100" b="1" i="1" kern="1200" baseline="0" dirty="0">
                        <a:solidFill>
                          <a:schemeClr val="bg1">
                            <a:lumMod val="50000"/>
                          </a:schemeClr>
                        </a:solidFill>
                        <a:latin typeface="+mn-lt"/>
                        <a:ea typeface="+mn-ea"/>
                        <a:cs typeface="+mn-cs"/>
                      </a:endParaRPr>
                    </a:p>
                  </a:txBody>
                  <a:tcPr marL="91433" marR="91433" marT="34282" marB="34282" anchor="ctr">
                    <a:solidFill>
                      <a:schemeClr val="bg1">
                        <a:lumMod val="95000"/>
                      </a:schemeClr>
                    </a:solidFill>
                  </a:tcPr>
                </a:tc>
                <a:extLst>
                  <a:ext uri="{0D108BD9-81ED-4DB2-BD59-A6C34878D82A}">
                    <a16:rowId xmlns:a16="http://schemas.microsoft.com/office/drawing/2014/main" val="10001"/>
                  </a:ext>
                </a:extLst>
              </a:tr>
              <a:tr h="976978">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Benefits Covered </a:t>
                      </a: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US" sz="1100" b="1" kern="1200" baseline="0" dirty="0">
                          <a:solidFill>
                            <a:schemeClr val="bg1">
                              <a:lumMod val="50000"/>
                            </a:schemeClr>
                          </a:solidFill>
                          <a:latin typeface="+mn-lt"/>
                          <a:ea typeface="+mn-ea"/>
                          <a:cs typeface="+mn-cs"/>
                        </a:rPr>
                        <a:t>Temporary Total Disability (Accident / Sickness)</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Monthly Benefit - </a:t>
                      </a:r>
                      <a:r>
                        <a:rPr lang="en-GB" sz="1100" b="0" kern="1200" baseline="0" dirty="0">
                          <a:solidFill>
                            <a:schemeClr val="bg1">
                              <a:lumMod val="50000"/>
                            </a:schemeClr>
                          </a:solidFill>
                          <a:latin typeface="+mn-lt"/>
                          <a:ea typeface="+mn-ea"/>
                          <a:cs typeface="+mn-cs"/>
                        </a:rPr>
                        <a:t>US$ 6,800 per month </a:t>
                      </a:r>
                    </a:p>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US" sz="1100" b="0" kern="1200" baseline="0" dirty="0">
                          <a:solidFill>
                            <a:schemeClr val="bg1">
                              <a:lumMod val="50000"/>
                            </a:schemeClr>
                          </a:solidFill>
                          <a:latin typeface="+mn-lt"/>
                          <a:ea typeface="+mn-ea"/>
                          <a:cs typeface="+mn-cs"/>
                        </a:rPr>
                        <a:t>Elimination Period: 12 months</a:t>
                      </a:r>
                    </a:p>
                    <a:p>
                      <a:pPr marL="285750" lvl="3"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Maximum Benefit Period: Based on age at the date of loss </a:t>
                      </a:r>
                    </a:p>
                  </a:txBody>
                  <a:tcPr marL="91433" marR="91433" marT="34282" marB="34282" anchor="ctr">
                    <a:solidFill>
                      <a:schemeClr val="bg1">
                        <a:lumMod val="95000"/>
                      </a:schemeClr>
                    </a:solidFill>
                  </a:tcPr>
                </a:tc>
                <a:extLst>
                  <a:ext uri="{0D108BD9-81ED-4DB2-BD59-A6C34878D82A}">
                    <a16:rowId xmlns:a16="http://schemas.microsoft.com/office/drawing/2014/main" val="10003"/>
                  </a:ext>
                </a:extLst>
              </a:tr>
              <a:tr h="1010221">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Benefit Period </a:t>
                      </a:r>
                    </a:p>
                  </a:txBody>
                  <a:tcPr marL="91433" marR="91433" marT="34282" marB="34282" anchor="ctr">
                    <a:solidFill>
                      <a:srgbClr val="90CA6A"/>
                    </a:solidFill>
                  </a:tcPr>
                </a:tc>
                <a:tc>
                  <a:txBody>
                    <a:bodyPr/>
                    <a:lstStyle/>
                    <a:p>
                      <a:pPr marL="285750" lvl="2"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Pilots upto Age 49 years – 60 months</a:t>
                      </a:r>
                    </a:p>
                    <a:p>
                      <a:pPr marL="285750" lvl="2"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Pilots Aged 50-54 years – 36 months </a:t>
                      </a:r>
                    </a:p>
                    <a:p>
                      <a:pPr marL="285750" lvl="2"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Pilots Aged 55-59 – 24 months </a:t>
                      </a:r>
                    </a:p>
                    <a:p>
                      <a:pPr marL="285750" lvl="2"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No cover for Pilots Aged 60 and above </a:t>
                      </a:r>
                      <a:r>
                        <a:rPr lang="en-GB" sz="1100" b="1" i="1" kern="1200" baseline="0" dirty="0">
                          <a:solidFill>
                            <a:schemeClr val="bg1">
                              <a:lumMod val="50000"/>
                            </a:schemeClr>
                          </a:solidFill>
                          <a:latin typeface="+mn-lt"/>
                          <a:ea typeface="+mn-ea"/>
                          <a:cs typeface="+mn-cs"/>
                        </a:rPr>
                        <a:t>( till 2021 Age covered was upto 64 with 60 onwards being at lower benefit than 60 months)</a:t>
                      </a:r>
                    </a:p>
                  </a:txBody>
                  <a:tcPr marL="91433" marR="91433" marT="34282" marB="34282" anchor="ctr">
                    <a:solidFill>
                      <a:schemeClr val="bg1">
                        <a:lumMod val="95000"/>
                      </a:schemeClr>
                    </a:solidFill>
                  </a:tcPr>
                </a:tc>
                <a:extLst>
                  <a:ext uri="{0D108BD9-81ED-4DB2-BD59-A6C34878D82A}">
                    <a16:rowId xmlns:a16="http://schemas.microsoft.com/office/drawing/2014/main" val="10002"/>
                  </a:ext>
                </a:extLst>
              </a:tr>
            </a:tbl>
          </a:graphicData>
        </a:graphic>
      </p:graphicFrame>
      <p:sp>
        <p:nvSpPr>
          <p:cNvPr id="5" name="Title 8"/>
          <p:cNvSpPr txBox="1">
            <a:spLocks/>
          </p:cNvSpPr>
          <p:nvPr/>
        </p:nvSpPr>
        <p:spPr>
          <a:xfrm>
            <a:off x="291153" y="130138"/>
            <a:ext cx="8620125" cy="467916"/>
          </a:xfrm>
          <a:prstGeom prst="rect">
            <a:avLst/>
          </a:prstGeom>
        </p:spPr>
        <p:txBody>
          <a:bodyPr>
            <a:normAutofit fontScale="67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US" altLang="en-US" b="0" kern="0" baseline="0" dirty="0">
                <a:solidFill>
                  <a:schemeClr val="bg2"/>
                </a:solidFill>
              </a:rPr>
              <a:t>Plan Details 2022</a:t>
            </a:r>
          </a:p>
        </p:txBody>
      </p:sp>
      <p:graphicFrame>
        <p:nvGraphicFramePr>
          <p:cNvPr id="3" name="Table 3">
            <a:extLst>
              <a:ext uri="{FF2B5EF4-FFF2-40B4-BE49-F238E27FC236}">
                <a16:creationId xmlns:a16="http://schemas.microsoft.com/office/drawing/2014/main" id="{3DE2E027-6846-0CDC-B03E-E38755DD96F9}"/>
              </a:ext>
            </a:extLst>
          </p:cNvPr>
          <p:cNvGraphicFramePr>
            <a:graphicFrameLocks noGrp="1"/>
          </p:cNvGraphicFramePr>
          <p:nvPr>
            <p:extLst>
              <p:ext uri="{D42A27DB-BD31-4B8C-83A1-F6EECF244321}">
                <p14:modId xmlns:p14="http://schemas.microsoft.com/office/powerpoint/2010/main" val="598142862"/>
              </p:ext>
            </p:extLst>
          </p:nvPr>
        </p:nvGraphicFramePr>
        <p:xfrm>
          <a:off x="2933070" y="847046"/>
          <a:ext cx="4562009" cy="1097280"/>
        </p:xfrm>
        <a:graphic>
          <a:graphicData uri="http://schemas.openxmlformats.org/drawingml/2006/table">
            <a:tbl>
              <a:tblPr firstRow="1" bandRow="1">
                <a:tableStyleId>{5C22544A-7EE6-4342-B048-85BDC9FD1C3A}</a:tableStyleId>
              </a:tblPr>
              <a:tblGrid>
                <a:gridCol w="1181637">
                  <a:extLst>
                    <a:ext uri="{9D8B030D-6E8A-4147-A177-3AD203B41FA5}">
                      <a16:colId xmlns:a16="http://schemas.microsoft.com/office/drawing/2014/main" val="269496481"/>
                    </a:ext>
                  </a:extLst>
                </a:gridCol>
                <a:gridCol w="1566562">
                  <a:extLst>
                    <a:ext uri="{9D8B030D-6E8A-4147-A177-3AD203B41FA5}">
                      <a16:colId xmlns:a16="http://schemas.microsoft.com/office/drawing/2014/main" val="1482394105"/>
                    </a:ext>
                  </a:extLst>
                </a:gridCol>
                <a:gridCol w="1813810">
                  <a:extLst>
                    <a:ext uri="{9D8B030D-6E8A-4147-A177-3AD203B41FA5}">
                      <a16:colId xmlns:a16="http://schemas.microsoft.com/office/drawing/2014/main" val="3088119476"/>
                    </a:ext>
                  </a:extLst>
                </a:gridCol>
              </a:tblGrid>
              <a:tr h="119548">
                <a:tc>
                  <a:txBody>
                    <a:bodyPr/>
                    <a:lstStyle/>
                    <a:p>
                      <a:pPr algn="ctr"/>
                      <a:r>
                        <a:rPr lang="en-US" sz="1200" dirty="0"/>
                        <a:t>Age </a:t>
                      </a:r>
                    </a:p>
                  </a:txBody>
                  <a:tcPr/>
                </a:tc>
                <a:tc>
                  <a:txBody>
                    <a:bodyPr/>
                    <a:lstStyle/>
                    <a:p>
                      <a:pPr algn="ctr"/>
                      <a:r>
                        <a:rPr lang="en-US" sz="1200" dirty="0"/>
                        <a:t>2021</a:t>
                      </a:r>
                    </a:p>
                  </a:txBody>
                  <a:tcPr/>
                </a:tc>
                <a:tc>
                  <a:txBody>
                    <a:bodyPr/>
                    <a:lstStyle/>
                    <a:p>
                      <a:pPr algn="ctr"/>
                      <a:r>
                        <a:rPr lang="en-US" sz="1200" dirty="0"/>
                        <a:t>2022</a:t>
                      </a:r>
                    </a:p>
                  </a:txBody>
                  <a:tcPr/>
                </a:tc>
                <a:extLst>
                  <a:ext uri="{0D108BD9-81ED-4DB2-BD59-A6C34878D82A}">
                    <a16:rowId xmlns:a16="http://schemas.microsoft.com/office/drawing/2014/main" val="1757519802"/>
                  </a:ext>
                </a:extLst>
              </a:tr>
              <a:tr h="127507">
                <a:tc>
                  <a:txBody>
                    <a:bodyPr/>
                    <a:lstStyle/>
                    <a:p>
                      <a:r>
                        <a:rPr lang="en-US" sz="1200" dirty="0"/>
                        <a:t>Upto 49</a:t>
                      </a:r>
                    </a:p>
                  </a:txBody>
                  <a:tcPr/>
                </a:tc>
                <a:tc>
                  <a:txBody>
                    <a:bodyPr/>
                    <a:lstStyle/>
                    <a:p>
                      <a:pPr algn="ctr"/>
                      <a:r>
                        <a:rPr lang="en-US" sz="1200" dirty="0"/>
                        <a:t>$106.33</a:t>
                      </a:r>
                    </a:p>
                  </a:txBody>
                  <a:tcPr/>
                </a:tc>
                <a:tc>
                  <a:txBody>
                    <a:bodyPr/>
                    <a:lstStyle/>
                    <a:p>
                      <a:pPr algn="ctr"/>
                      <a:r>
                        <a:rPr lang="en-US" sz="1200" dirty="0"/>
                        <a:t>$128.38</a:t>
                      </a:r>
                    </a:p>
                  </a:txBody>
                  <a:tcPr/>
                </a:tc>
                <a:extLst>
                  <a:ext uri="{0D108BD9-81ED-4DB2-BD59-A6C34878D82A}">
                    <a16:rowId xmlns:a16="http://schemas.microsoft.com/office/drawing/2014/main" val="3876079351"/>
                  </a:ext>
                </a:extLst>
              </a:tr>
              <a:tr h="127507">
                <a:tc>
                  <a:txBody>
                    <a:bodyPr/>
                    <a:lstStyle/>
                    <a:p>
                      <a:r>
                        <a:rPr lang="en-US" sz="1200" dirty="0"/>
                        <a:t>Age 50-54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$106.33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$167.29</a:t>
                      </a:r>
                    </a:p>
                  </a:txBody>
                  <a:tcPr/>
                </a:tc>
                <a:extLst>
                  <a:ext uri="{0D108BD9-81ED-4DB2-BD59-A6C34878D82A}">
                    <a16:rowId xmlns:a16="http://schemas.microsoft.com/office/drawing/2014/main" val="2823242475"/>
                  </a:ext>
                </a:extLst>
              </a:tr>
              <a:tr h="127507">
                <a:tc>
                  <a:txBody>
                    <a:bodyPr/>
                    <a:lstStyle/>
                    <a:p>
                      <a:r>
                        <a:rPr lang="en-US" sz="1200" dirty="0"/>
                        <a:t>Age 55-59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$106.33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$173.78</a:t>
                      </a:r>
                    </a:p>
                  </a:txBody>
                  <a:tcPr/>
                </a:tc>
                <a:extLst>
                  <a:ext uri="{0D108BD9-81ED-4DB2-BD59-A6C34878D82A}">
                    <a16:rowId xmlns:a16="http://schemas.microsoft.com/office/drawing/2014/main" val="2740567430"/>
                  </a:ext>
                </a:extLst>
              </a:tr>
            </a:tbl>
          </a:graphicData>
        </a:graphic>
      </p:graphicFrame>
    </p:spTree>
    <p:extLst>
      <p:ext uri="{BB962C8B-B14F-4D97-AF65-F5344CB8AC3E}">
        <p14:creationId xmlns:p14="http://schemas.microsoft.com/office/powerpoint/2010/main" val="2699874055"/>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56805993"/>
              </p:ext>
            </p:extLst>
          </p:nvPr>
        </p:nvGraphicFramePr>
        <p:xfrm>
          <a:off x="179883" y="598055"/>
          <a:ext cx="8784236" cy="4009866"/>
        </p:xfrm>
        <a:graphic>
          <a:graphicData uri="http://schemas.openxmlformats.org/drawingml/2006/table">
            <a:tbl>
              <a:tblPr firstCol="1" bandRow="1">
                <a:tableStyleId>{073A0DAA-6AF3-43AB-8588-CEC1D06C72B9}</a:tableStyleId>
              </a:tblPr>
              <a:tblGrid>
                <a:gridCol w="2323943">
                  <a:extLst>
                    <a:ext uri="{9D8B030D-6E8A-4147-A177-3AD203B41FA5}">
                      <a16:colId xmlns:a16="http://schemas.microsoft.com/office/drawing/2014/main" val="20000"/>
                    </a:ext>
                  </a:extLst>
                </a:gridCol>
                <a:gridCol w="6460293">
                  <a:extLst>
                    <a:ext uri="{9D8B030D-6E8A-4147-A177-3AD203B41FA5}">
                      <a16:colId xmlns:a16="http://schemas.microsoft.com/office/drawing/2014/main" val="20001"/>
                    </a:ext>
                  </a:extLst>
                </a:gridCol>
              </a:tblGrid>
              <a:tr h="279269">
                <a:tc>
                  <a:txBody>
                    <a:bodyPr/>
                    <a:lstStyle/>
                    <a:p>
                      <a:pPr>
                        <a:buClr>
                          <a:schemeClr val="bg2"/>
                        </a:buClr>
                      </a:pPr>
                      <a:r>
                        <a:rPr lang="en-US" sz="1200" baseline="0" dirty="0"/>
                        <a:t>Policy period </a:t>
                      </a:r>
                      <a:endParaRPr lang="en-US" sz="1200" b="0" baseline="0" dirty="0">
                        <a:solidFill>
                          <a:srgbClr val="990000"/>
                        </a:solidFill>
                      </a:endParaRP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November 1, 2022 – November 1, 2023 (12.01 am at LST) </a:t>
                      </a:r>
                    </a:p>
                  </a:txBody>
                  <a:tcPr marL="91433" marR="91433" marT="34282" marB="34282" anchor="ctr">
                    <a:solidFill>
                      <a:schemeClr val="bg1">
                        <a:lumMod val="95000"/>
                      </a:schemeClr>
                    </a:solidFill>
                  </a:tcPr>
                </a:tc>
                <a:extLst>
                  <a:ext uri="{0D108BD9-81ED-4DB2-BD59-A6C34878D82A}">
                    <a16:rowId xmlns:a16="http://schemas.microsoft.com/office/drawing/2014/main" val="10000"/>
                  </a:ext>
                </a:extLst>
              </a:tr>
              <a:tr h="279269">
                <a:tc>
                  <a:txBody>
                    <a:bodyPr/>
                    <a:lstStyle/>
                    <a:p>
                      <a:pPr>
                        <a:buClr>
                          <a:schemeClr val="bg2"/>
                        </a:buClr>
                      </a:pPr>
                      <a:r>
                        <a:rPr lang="en-US" sz="1200" baseline="0" dirty="0"/>
                        <a:t>Coverage Territory</a:t>
                      </a:r>
                      <a:endParaRPr lang="en-US" sz="1200" baseline="0" dirty="0">
                        <a:solidFill>
                          <a:srgbClr val="990000"/>
                        </a:solidFill>
                      </a:endParaRP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Worldwide</a:t>
                      </a:r>
                    </a:p>
                  </a:txBody>
                  <a:tcPr marL="91433" marR="91433" marT="34282" marB="34282" anchor="ctr">
                    <a:solidFill>
                      <a:schemeClr val="bg1">
                        <a:lumMod val="95000"/>
                      </a:schemeClr>
                    </a:solidFill>
                  </a:tcPr>
                </a:tc>
                <a:extLst>
                  <a:ext uri="{0D108BD9-81ED-4DB2-BD59-A6C34878D82A}">
                    <a16:rowId xmlns:a16="http://schemas.microsoft.com/office/drawing/2014/main" val="10002"/>
                  </a:ext>
                </a:extLst>
              </a:tr>
              <a:tr h="1669053">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Actively at work – </a:t>
                      </a:r>
                      <a:r>
                        <a:rPr lang="en-US" sz="1200" b="1" i="1" kern="1200" baseline="0" dirty="0">
                          <a:solidFill>
                            <a:schemeClr val="lt1"/>
                          </a:solidFill>
                          <a:latin typeface="+mn-lt"/>
                          <a:ea typeface="+mn-ea"/>
                          <a:cs typeface="+mn-cs"/>
                        </a:rPr>
                        <a:t>No change in definition</a:t>
                      </a: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Coverage is subject to being Actively at Work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Baymac membership</a:t>
                      </a:r>
                    </a:p>
                    <a:p>
                      <a:pPr marL="285750"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Active Pilots license : active Commercial Pilots License or an active Air Transport Pilots License at inception of this Policy that has not been removed by any civil aviation authority.</a:t>
                      </a:r>
                      <a:endParaRPr lang="en-US" sz="1100" b="0" kern="1200" baseline="0" dirty="0">
                        <a:solidFill>
                          <a:schemeClr val="bg1">
                            <a:lumMod val="50000"/>
                          </a:schemeClr>
                        </a:solidFill>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GB" sz="1100" b="0" kern="1200" baseline="0" dirty="0">
                          <a:solidFill>
                            <a:schemeClr val="bg1">
                              <a:lumMod val="50000"/>
                            </a:schemeClr>
                          </a:solidFill>
                          <a:latin typeface="+mn-lt"/>
                          <a:ea typeface="+mn-ea"/>
                          <a:cs typeface="+mn-cs"/>
                        </a:rPr>
                        <a:t>Actively at Work means the Insured Person being mentally and physically capable of carrying out their normal Regular duties associated with the job for which the Insured Person is employed at the usual place of Occupation for the usual hours of work in the Occupation declared (or provided) in the Schedule of this Agreement, provided the Insured Person has not been absent for more than 15 consecutive days in the preceding three months. </a:t>
                      </a:r>
                      <a:endParaRPr lang="en-US" sz="1100" b="0" kern="1200" baseline="0" dirty="0">
                        <a:solidFill>
                          <a:schemeClr val="bg1">
                            <a:lumMod val="50000"/>
                          </a:schemeClr>
                        </a:solidFill>
                        <a:latin typeface="+mn-lt"/>
                        <a:ea typeface="+mn-ea"/>
                        <a:cs typeface="+mn-cs"/>
                      </a:endParaRPr>
                    </a:p>
                  </a:txBody>
                  <a:tcPr marL="91433" marR="91433" marT="34282" marB="34282" anchor="ctr">
                    <a:solidFill>
                      <a:schemeClr val="bg1">
                        <a:lumMod val="95000"/>
                      </a:schemeClr>
                    </a:solidFill>
                  </a:tcPr>
                </a:tc>
                <a:extLst>
                  <a:ext uri="{0D108BD9-81ED-4DB2-BD59-A6C34878D82A}">
                    <a16:rowId xmlns:a16="http://schemas.microsoft.com/office/drawing/2014/main" val="10003"/>
                  </a:ext>
                </a:extLst>
              </a:tr>
              <a:tr h="1782275">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Member enrollment &amp; Eligibility </a:t>
                      </a: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Active Emirates Pilots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Current API members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Past API members who discontinued the policy due to reduced or no income for 2020/2021 and are now being recalled by airlines. </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Past API members who left Emirates to join another airlines</a:t>
                      </a:r>
                    </a:p>
                    <a:p>
                      <a:pPr marL="285750" indent="-285750" algn="l" defTabSz="914400" rtl="0" eaLnBrk="1" latinLnBrk="0" hangingPunct="1">
                        <a:buClr>
                          <a:schemeClr val="bg2"/>
                        </a:buClr>
                        <a:buFont typeface="Wingdings" panose="05000000000000000000" pitchFamily="2" charset="2"/>
                        <a:buChar char="§"/>
                      </a:pPr>
                      <a:r>
                        <a:rPr lang="en-US" sz="1100" b="0" kern="1200" baseline="0" dirty="0">
                          <a:solidFill>
                            <a:schemeClr val="bg1">
                              <a:lumMod val="50000"/>
                            </a:schemeClr>
                          </a:solidFill>
                          <a:latin typeface="+mn-lt"/>
                          <a:ea typeface="+mn-ea"/>
                          <a:cs typeface="+mn-cs"/>
                        </a:rPr>
                        <a:t>API members that are leaving Emirates to join another Airlines.</a:t>
                      </a:r>
                    </a:p>
                    <a:p>
                      <a:pPr marL="285750" lvl="2"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Coverage effective date will be the date of payment of 1st month’s premium. Premium payment applicable will be for the full month of enrolment and thereon. No pro-rata payment to apply.</a:t>
                      </a:r>
                      <a:endParaRPr lang="en-US" sz="1100" b="0" kern="1200" baseline="0" dirty="0">
                        <a:solidFill>
                          <a:schemeClr val="bg1">
                            <a:lumMod val="50000"/>
                          </a:schemeClr>
                        </a:solidFill>
                        <a:latin typeface="+mn-lt"/>
                        <a:ea typeface="+mn-ea"/>
                        <a:cs typeface="+mn-cs"/>
                      </a:endParaRPr>
                    </a:p>
                    <a:p>
                      <a:pPr marL="285750" lvl="1"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Benefits will be payable under this policy provided the member continues to be member of Baymac Management Services Ltd. in current and good standing and current on premiums</a:t>
                      </a:r>
                      <a:endParaRPr lang="en-US" sz="1100" b="0" kern="1200" baseline="0" dirty="0">
                        <a:solidFill>
                          <a:schemeClr val="bg1">
                            <a:lumMod val="50000"/>
                          </a:schemeClr>
                        </a:solidFill>
                        <a:latin typeface="+mn-lt"/>
                        <a:ea typeface="+mn-ea"/>
                        <a:cs typeface="+mn-cs"/>
                      </a:endParaRPr>
                    </a:p>
                  </a:txBody>
                  <a:tcPr marL="91433" marR="91433" marT="34282" marB="34282" anchor="ctr">
                    <a:solidFill>
                      <a:schemeClr val="bg1">
                        <a:lumMod val="95000"/>
                      </a:schemeClr>
                    </a:solidFill>
                  </a:tcPr>
                </a:tc>
                <a:extLst>
                  <a:ext uri="{0D108BD9-81ED-4DB2-BD59-A6C34878D82A}">
                    <a16:rowId xmlns:a16="http://schemas.microsoft.com/office/drawing/2014/main" val="10004"/>
                  </a:ext>
                </a:extLst>
              </a:tr>
            </a:tbl>
          </a:graphicData>
        </a:graphic>
      </p:graphicFrame>
      <p:sp>
        <p:nvSpPr>
          <p:cNvPr id="5" name="Title 8"/>
          <p:cNvSpPr txBox="1">
            <a:spLocks/>
          </p:cNvSpPr>
          <p:nvPr/>
        </p:nvSpPr>
        <p:spPr>
          <a:xfrm>
            <a:off x="291153" y="130138"/>
            <a:ext cx="8620125" cy="467916"/>
          </a:xfrm>
          <a:prstGeom prst="rect">
            <a:avLst/>
          </a:prstGeom>
        </p:spPr>
        <p:txBody>
          <a:bodyPr>
            <a:normAutofit fontScale="67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US" altLang="en-US" b="0" kern="0" baseline="0" dirty="0">
                <a:solidFill>
                  <a:schemeClr val="bg2"/>
                </a:solidFill>
              </a:rPr>
              <a:t>Plan Details – Currency – US$</a:t>
            </a:r>
          </a:p>
        </p:txBody>
      </p:sp>
    </p:spTree>
    <p:extLst>
      <p:ext uri="{BB962C8B-B14F-4D97-AF65-F5344CB8AC3E}">
        <p14:creationId xmlns:p14="http://schemas.microsoft.com/office/powerpoint/2010/main" val="3931217398"/>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69106239"/>
              </p:ext>
            </p:extLst>
          </p:nvPr>
        </p:nvGraphicFramePr>
        <p:xfrm>
          <a:off x="246062" y="634538"/>
          <a:ext cx="8665215" cy="3825208"/>
        </p:xfrm>
        <a:graphic>
          <a:graphicData uri="http://schemas.openxmlformats.org/drawingml/2006/table">
            <a:tbl>
              <a:tblPr firstCol="1" bandRow="1">
                <a:tableStyleId>{073A0DAA-6AF3-43AB-8588-CEC1D06C72B9}</a:tableStyleId>
              </a:tblPr>
              <a:tblGrid>
                <a:gridCol w="2486766">
                  <a:extLst>
                    <a:ext uri="{9D8B030D-6E8A-4147-A177-3AD203B41FA5}">
                      <a16:colId xmlns:a16="http://schemas.microsoft.com/office/drawing/2014/main" val="20000"/>
                    </a:ext>
                  </a:extLst>
                </a:gridCol>
                <a:gridCol w="6178449">
                  <a:extLst>
                    <a:ext uri="{9D8B030D-6E8A-4147-A177-3AD203B41FA5}">
                      <a16:colId xmlns:a16="http://schemas.microsoft.com/office/drawing/2014/main" val="20001"/>
                    </a:ext>
                  </a:extLst>
                </a:gridCol>
              </a:tblGrid>
              <a:tr h="978903">
                <a:tc>
                  <a:txBody>
                    <a:bodyPr/>
                    <a:lstStyle/>
                    <a:p>
                      <a:pPr>
                        <a:buClr>
                          <a:schemeClr val="bg2"/>
                        </a:buClr>
                      </a:pPr>
                      <a:r>
                        <a:rPr lang="en-US" sz="1200" baseline="0" dirty="0"/>
                        <a:t>Pre-existing conditions Exclusion </a:t>
                      </a:r>
                    </a:p>
                  </a:txBody>
                  <a:tcPr marL="91433" marR="91433" marT="34282" marB="34282" anchor="ctr">
                    <a:solidFill>
                      <a:srgbClr val="90CA6A"/>
                    </a:solidFill>
                  </a:tcPr>
                </a:tc>
                <a:tc>
                  <a:txBody>
                    <a:bodyPr/>
                    <a:lstStyle/>
                    <a:p>
                      <a:pPr marL="285750"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Pre-Existing Condition means any physical or mental impairment, defect, degenerative process, infirmity, or condition whether diagnosed or not, for which the Insured Person has sought medical advice, diagnosis, treatment or counselling or of which the Insured Person was or should reasonably have been aware of at any time during the </a:t>
                      </a:r>
                      <a:r>
                        <a:rPr lang="en-GB" sz="1100" b="1" i="1" kern="1200" baseline="0" dirty="0">
                          <a:solidFill>
                            <a:schemeClr val="bg1">
                              <a:lumMod val="50000"/>
                            </a:schemeClr>
                          </a:solidFill>
                          <a:latin typeface="+mn-lt"/>
                          <a:ea typeface="+mn-ea"/>
                          <a:cs typeface="+mn-cs"/>
                        </a:rPr>
                        <a:t>12 consecutive months </a:t>
                      </a:r>
                      <a:r>
                        <a:rPr lang="en-GB" sz="1100" b="0" kern="1200" baseline="0" dirty="0">
                          <a:solidFill>
                            <a:schemeClr val="bg1">
                              <a:lumMod val="50000"/>
                            </a:schemeClr>
                          </a:solidFill>
                          <a:latin typeface="+mn-lt"/>
                          <a:ea typeface="+mn-ea"/>
                          <a:cs typeface="+mn-cs"/>
                        </a:rPr>
                        <a:t>preceding the effective date of this Insurance.</a:t>
                      </a:r>
                    </a:p>
                    <a:p>
                      <a:pPr marL="285750"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Pre-ex look back period has been </a:t>
                      </a:r>
                      <a:r>
                        <a:rPr lang="en-GB" sz="1100" b="1" i="1" kern="1200" baseline="0" dirty="0">
                          <a:solidFill>
                            <a:schemeClr val="bg1">
                              <a:lumMod val="50000"/>
                            </a:schemeClr>
                          </a:solidFill>
                          <a:latin typeface="+mn-lt"/>
                          <a:ea typeface="+mn-ea"/>
                          <a:cs typeface="+mn-cs"/>
                        </a:rPr>
                        <a:t>reduced from 36 months to 12 months </a:t>
                      </a:r>
                      <a:endParaRPr lang="en-US" sz="1100" b="1" i="1" kern="1200" baseline="0" dirty="0">
                        <a:solidFill>
                          <a:schemeClr val="bg1">
                            <a:lumMod val="50000"/>
                          </a:schemeClr>
                        </a:solidFill>
                        <a:latin typeface="+mn-lt"/>
                        <a:ea typeface="+mn-ea"/>
                        <a:cs typeface="+mn-cs"/>
                      </a:endParaRPr>
                    </a:p>
                  </a:txBody>
                  <a:tcPr marL="91433" marR="91433" marT="34282" marB="34282" anchor="ctr">
                    <a:solidFill>
                      <a:schemeClr val="bg1">
                        <a:lumMod val="95000"/>
                      </a:schemeClr>
                    </a:solidFill>
                  </a:tcPr>
                </a:tc>
                <a:extLst>
                  <a:ext uri="{0D108BD9-81ED-4DB2-BD59-A6C34878D82A}">
                    <a16:rowId xmlns:a16="http://schemas.microsoft.com/office/drawing/2014/main" val="10000"/>
                  </a:ext>
                </a:extLst>
              </a:tr>
              <a:tr h="1122404">
                <a:tc>
                  <a:txBody>
                    <a:bodyPr/>
                    <a:lstStyle/>
                    <a:p>
                      <a:pPr marL="0" algn="l" defTabSz="914400" rtl="0" eaLnBrk="1" latinLnBrk="0" hangingPunct="1">
                        <a:buClr>
                          <a:schemeClr val="bg2"/>
                        </a:buClr>
                      </a:pPr>
                      <a:r>
                        <a:rPr lang="en-US" sz="1200" b="1" kern="1200" baseline="0" dirty="0">
                          <a:solidFill>
                            <a:schemeClr val="lt1"/>
                          </a:solidFill>
                          <a:latin typeface="+mn-lt"/>
                          <a:ea typeface="+mn-ea"/>
                          <a:cs typeface="+mn-cs"/>
                        </a:rPr>
                        <a:t>Key Definitions </a:t>
                      </a:r>
                    </a:p>
                  </a:txBody>
                  <a:tcPr marL="91433" marR="91433" marT="34282" marB="34282" anchor="ctr">
                    <a:solidFill>
                      <a:srgbClr val="90CA6A"/>
                    </a:solidFill>
                  </a:tcPr>
                </a:tc>
                <a:tc>
                  <a:txBody>
                    <a:bodyPr/>
                    <a:lstStyle/>
                    <a:p>
                      <a:pPr marL="285750" lvl="0"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Elimination Period - number of days at the beginning of a period of Total Disability, for which no benefit is payable.</a:t>
                      </a:r>
                      <a:endParaRPr lang="en-US" sz="1100" b="0" kern="1200" baseline="0" dirty="0">
                        <a:solidFill>
                          <a:schemeClr val="bg1">
                            <a:lumMod val="50000"/>
                          </a:schemeClr>
                        </a:solidFill>
                        <a:latin typeface="+mn-lt"/>
                        <a:ea typeface="+mn-ea"/>
                        <a:cs typeface="+mn-cs"/>
                      </a:endParaRPr>
                    </a:p>
                    <a:p>
                      <a:pPr marL="285750"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Maximum Benefit Period - total number of months for which monthly benefits are payable.</a:t>
                      </a:r>
                    </a:p>
                    <a:p>
                      <a:pPr marL="285750" lvl="0"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Gross Income means Your total remuneration, being the sum of annual salary, flight and duty pay, and all contractual allowances paid by Your employer, </a:t>
                      </a:r>
                      <a:r>
                        <a:rPr lang="en-GB" sz="1100" b="1" i="1" kern="1200" baseline="0" dirty="0">
                          <a:solidFill>
                            <a:schemeClr val="bg1">
                              <a:lumMod val="50000"/>
                            </a:schemeClr>
                          </a:solidFill>
                          <a:latin typeface="+mn-lt"/>
                          <a:ea typeface="+mn-ea"/>
                          <a:cs typeface="+mn-cs"/>
                        </a:rPr>
                        <a:t>but Gross Income shall exclude all bonus payments. (Non-salary benefits not included)</a:t>
                      </a:r>
                      <a:endParaRPr lang="en-US" sz="1100" b="1" i="1" kern="1200" baseline="0" dirty="0">
                        <a:solidFill>
                          <a:schemeClr val="bg1">
                            <a:lumMod val="50000"/>
                          </a:schemeClr>
                        </a:solidFill>
                        <a:latin typeface="+mn-lt"/>
                        <a:ea typeface="+mn-ea"/>
                        <a:cs typeface="+mn-cs"/>
                      </a:endParaRPr>
                    </a:p>
                    <a:p>
                      <a:pPr marL="285750" lvl="0" indent="-285750" algn="l" defTabSz="914400" rtl="0" eaLnBrk="1" latinLnBrk="0" hangingPunct="1">
                        <a:buClr>
                          <a:schemeClr val="bg2"/>
                        </a:buClr>
                        <a:buFont typeface="Wingdings" panose="05000000000000000000" pitchFamily="2" charset="2"/>
                        <a:buChar char="§"/>
                      </a:pPr>
                      <a:r>
                        <a:rPr lang="en-GB" sz="1100" b="0" kern="1200" baseline="0" dirty="0">
                          <a:solidFill>
                            <a:schemeClr val="bg1">
                              <a:lumMod val="50000"/>
                            </a:schemeClr>
                          </a:solidFill>
                          <a:latin typeface="+mn-lt"/>
                          <a:ea typeface="+mn-ea"/>
                          <a:cs typeface="+mn-cs"/>
                        </a:rPr>
                        <a:t>Pre-Disability Earnings - means the average monthly Gross Income usually received during normal work activities in the Occupation of the Insured Person, during the last 12 months immediately preceding the date that the Bodily Injury or Sickness occurred </a:t>
                      </a:r>
                      <a:r>
                        <a:rPr lang="en-GB" sz="1100" b="1" i="1" kern="1200" baseline="0" dirty="0">
                          <a:solidFill>
                            <a:schemeClr val="bg1">
                              <a:lumMod val="50000"/>
                            </a:schemeClr>
                          </a:solidFill>
                          <a:latin typeface="+mn-lt"/>
                          <a:ea typeface="+mn-ea"/>
                          <a:cs typeface="+mn-cs"/>
                        </a:rPr>
                        <a:t>but shall exclude any bonus payments. </a:t>
                      </a:r>
                    </a:p>
                    <a:p>
                      <a:pPr marL="285750" marR="0" lvl="0" indent="-285750" algn="l" defTabSz="914400" rtl="0" eaLnBrk="1" fontAlgn="auto" latinLnBrk="0" hangingPunct="1">
                        <a:lnSpc>
                          <a:spcPct val="100000"/>
                        </a:lnSpc>
                        <a:spcBef>
                          <a:spcPts val="0"/>
                        </a:spcBef>
                        <a:spcAft>
                          <a:spcPts val="0"/>
                        </a:spcAft>
                        <a:buClr>
                          <a:schemeClr val="bg2"/>
                        </a:buClr>
                        <a:buSzTx/>
                        <a:buFont typeface="Wingdings" panose="05000000000000000000" pitchFamily="2" charset="2"/>
                        <a:buChar char="§"/>
                        <a:tabLst/>
                        <a:defRPr/>
                      </a:pPr>
                      <a:r>
                        <a:rPr lang="en-GB" sz="1100" b="0" kern="1200" baseline="0" dirty="0">
                          <a:solidFill>
                            <a:schemeClr val="bg1">
                              <a:lumMod val="50000"/>
                            </a:schemeClr>
                          </a:solidFill>
                          <a:latin typeface="+mn-lt"/>
                          <a:ea typeface="+mn-ea"/>
                          <a:cs typeface="+mn-cs"/>
                        </a:rPr>
                        <a:t>Sickness means a sickness or disease contracted by of the Insured Person which is diagnosed by a qualified physician and which symptoms first manifest during the Period of Insurance and which results solely and independently of all other causes in the Temporary Total Disability and /or Permanent Total Disability of the Insured Person within 365 days after the symptoms first appear. </a:t>
                      </a:r>
                      <a:r>
                        <a:rPr lang="en-GB" sz="1100" b="1" i="1" kern="1200" baseline="0" dirty="0">
                          <a:solidFill>
                            <a:schemeClr val="bg1">
                              <a:lumMod val="50000"/>
                            </a:schemeClr>
                          </a:solidFill>
                          <a:latin typeface="+mn-lt"/>
                          <a:ea typeface="+mn-ea"/>
                          <a:cs typeface="+mn-cs"/>
                        </a:rPr>
                        <a:t>Sickness shall not include any degenerative condition or gradually operating cause.</a:t>
                      </a:r>
                      <a:endParaRPr lang="en-US" sz="1100" b="1" i="1" kern="1200" baseline="0" dirty="0">
                        <a:solidFill>
                          <a:schemeClr val="bg1">
                            <a:lumMod val="50000"/>
                          </a:schemeClr>
                        </a:solidFill>
                        <a:latin typeface="+mn-lt"/>
                        <a:ea typeface="+mn-ea"/>
                        <a:cs typeface="+mn-cs"/>
                      </a:endParaRPr>
                    </a:p>
                  </a:txBody>
                  <a:tcPr marL="91433" marR="91433" marT="34282" marB="34282" anchor="ctr">
                    <a:solidFill>
                      <a:schemeClr val="bg1">
                        <a:lumMod val="95000"/>
                      </a:schemeClr>
                    </a:solidFill>
                  </a:tcPr>
                </a:tc>
                <a:extLst>
                  <a:ext uri="{0D108BD9-81ED-4DB2-BD59-A6C34878D82A}">
                    <a16:rowId xmlns:a16="http://schemas.microsoft.com/office/drawing/2014/main" val="10001"/>
                  </a:ext>
                </a:extLst>
              </a:tr>
            </a:tbl>
          </a:graphicData>
        </a:graphic>
      </p:graphicFrame>
      <p:sp>
        <p:nvSpPr>
          <p:cNvPr id="5" name="Title 8"/>
          <p:cNvSpPr txBox="1">
            <a:spLocks/>
          </p:cNvSpPr>
          <p:nvPr/>
        </p:nvSpPr>
        <p:spPr>
          <a:xfrm>
            <a:off x="291153" y="143994"/>
            <a:ext cx="8620125" cy="467916"/>
          </a:xfrm>
          <a:prstGeom prst="rect">
            <a:avLst/>
          </a:prstGeom>
        </p:spPr>
        <p:txBody>
          <a:bodyPr>
            <a:normAutofit fontScale="67500" lnSpcReduction="20000"/>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algn="l"/>
            <a:r>
              <a:rPr lang="en-US" altLang="en-US" b="0" kern="0" baseline="0" dirty="0">
                <a:solidFill>
                  <a:schemeClr val="bg2"/>
                </a:solidFill>
              </a:rPr>
              <a:t>Plan Details</a:t>
            </a:r>
          </a:p>
        </p:txBody>
      </p:sp>
    </p:spTree>
    <p:extLst>
      <p:ext uri="{BB962C8B-B14F-4D97-AF65-F5344CB8AC3E}">
        <p14:creationId xmlns:p14="http://schemas.microsoft.com/office/powerpoint/2010/main" val="826400809"/>
      </p:ext>
    </p:extLst>
  </p:cSld>
  <p:clrMapOvr>
    <a:masterClrMapping/>
  </p:clrMapOvr>
  <p:transition spd="med">
    <p:wipe dir="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66&quot;/&gt;&lt;/object&gt;&lt;object type=&quot;3&quot; unique_id=&quot;10005&quot;&gt;&lt;property id=&quot;20148&quot; value=&quot;5&quot;/&gt;&lt;property id=&quot;20300&quot; value=&quot;Slide 2&quot;/&gt;&lt;property id=&quot;20307&quot; value=&quot;322&quot;/&gt;&lt;/object&gt;&lt;object type=&quot;3&quot; unique_id=&quot;10006&quot;&gt;&lt;property id=&quot;20148&quot; value=&quot;5&quot;/&gt;&lt;property id=&quot;20300&quot; value=&quot;Slide 3&quot;/&gt;&lt;property id=&quot;20307&quot; value=&quot;320&quot;/&gt;&lt;/object&gt;&lt;object type=&quot;3&quot; unique_id=&quot;10007&quot;&gt;&lt;property id=&quot;20148&quot; value=&quot;5&quot;/&gt;&lt;property id=&quot;20300&quot; value=&quot;Slide 4&quot;/&gt;&lt;property id=&quot;20307&quot; value=&quot;271&quot;/&gt;&lt;/object&gt;&lt;object type=&quot;3&quot; unique_id=&quot;10008&quot;&gt;&lt;property id=&quot;20148&quot; value=&quot;5&quot;/&gt;&lt;property id=&quot;20300&quot; value=&quot;Slide 5 - &amp;quot;International Group Benefit Plan&amp;#x0D;&amp;#x0A;Comprehensive Health Program&amp;#x0D;&amp;#x0A;Covers the expatriate educator &amp;amp; their dependents &amp;#x0D;&amp;#x0A;&amp;#x0D;&amp;#x0A;I&quot;/&gt;&lt;property id=&quot;20307&quot; value=&quot;346&quot;/&gt;&lt;/object&gt;&lt;object type=&quot;3&quot; unique_id=&quot;10009&quot;&gt;&lt;property id=&quot;20148&quot; value=&quot;5&quot;/&gt;&lt;property id=&quot;20300&quot; value=&quot;Slide 6 - &amp;quot;Lifetime Maximums: $5,000,000&amp;#x0D;&amp;#x0A;&amp;#x0D;&amp;#x0A;Pre-Existing Conditions: Any illness or injury determined to be pre-existing is not &quot;/&gt;&lt;property id=&quot;20307&quot; value=&quot;324&quot;/&gt;&lt;/object&gt;&lt;object type=&quot;3&quot; unique_id=&quot;10010&quot;&gt;&lt;property id=&quot;20148&quot; value=&quot;5&quot;/&gt;&lt;property id=&quot;20300&quot; value=&quot;Slide 7&quot;/&gt;&lt;property id=&quot;20307&quot; value=&quot;362&quot;/&gt;&lt;/object&gt;&lt;object type=&quot;3&quot; unique_id=&quot;10011&quot;&gt;&lt;property id=&quot;20148&quot; value=&quot;5&quot;/&gt;&lt;property id=&quot;20300&quot; value=&quot;Slide 8 - &amp;quot;&amp;#x0D;&amp;#x0A;                  &amp;#x0D;&amp;#x0A;       Retail Pharmacy Prescription Benefit&amp;quot;&quot;/&gt;&lt;property id=&quot;20307&quot; value=&quot;361&quot;/&gt;&lt;/object&gt;&lt;object type=&quot;3&quot; unique_id=&quot;10012&quot;&gt;&lt;property id=&quot;20148&quot; value=&quot;5&quot;/&gt;&lt;property id=&quot;20300&quot; value=&quot;Slide 9 - &amp;quot;Mail Order Pharmacy Benefit&amp;quot;&quot;/&gt;&lt;property id=&quot;20307&quot; value=&quot;364&quot;/&gt;&lt;/object&gt;&lt;object type=&quot;3&quot; unique_id=&quot;10013&quot;&gt;&lt;property id=&quot;20148&quot; value=&quot;5&quot;/&gt;&lt;property id=&quot;20300&quot; value=&quot;Slide 10&quot;/&gt;&lt;property id=&quot;20307&quot; value=&quot;325&quot;/&gt;&lt;/object&gt;&lt;object type=&quot;3&quot; unique_id=&quot;10014&quot;&gt;&lt;property id=&quot;20148&quot; value=&quot;5&quot;/&gt;&lt;property id=&quot;20300&quot; value=&quot;Slide 11&quot;/&gt;&lt;property id=&quot;20307&quot; value=&quot;358&quot;/&gt;&lt;/object&gt;&lt;object type=&quot;3&quot; unique_id=&quot;10015&quot;&gt;&lt;property id=&quot;20148&quot; value=&quot;5&quot;/&gt;&lt;property id=&quot;20300&quot; value=&quot;Slide 12&quot;/&gt;&lt;property id=&quot;20307&quot; value=&quot;357&quot;/&gt;&lt;/object&gt;&lt;object type=&quot;3&quot; unique_id=&quot;10016&quot;&gt;&lt;property id=&quot;20148&quot; value=&quot;5&quot;/&gt;&lt;property id=&quot;20300&quot; value=&quot;Slide 13&quot;/&gt;&lt;property id=&quot;20307&quot; value=&quot;336&quot;/&gt;&lt;/object&gt;&lt;object type=&quot;3&quot; unique_id=&quot;10017&quot;&gt;&lt;property id=&quot;20148&quot; value=&quot;5&quot;/&gt;&lt;property id=&quot;20300&quot; value=&quot;Slide 14 - &amp;quot;On-Line Services&amp;#x0D;&amp;#x0A;&amp;#x0D;&amp;#x0A;&amp;#x0D;&amp;#x0A;&amp;#x0D;&amp;#x0A;&amp;#x0D;&amp;#x0A;&amp;#x0D;&amp;#x0A;&amp;#x0D;&amp;#x0A;&amp;#x0D;&amp;#x0A;&amp;#x0D;&amp;#x0A;&amp;quot;&quot;/&gt;&lt;property id=&quot;20307&quot; value=&quot;318&quot;/&gt;&lt;/object&gt;&lt;object type=&quot;3&quot; unique_id=&quot;10018&quot;&gt;&lt;property id=&quot;20148&quot; value=&quot;5&quot;/&gt;&lt;property id=&quot;20300&quot; value=&quot;Slide 15&quot;/&gt;&lt;property id=&quot;20307&quot; value=&quot;330&quot;/&gt;&lt;/object&gt;&lt;object type=&quot;3&quot; unique_id=&quot;10019&quot;&gt;&lt;property id=&quot;20148&quot; value=&quot;5&quot;/&gt;&lt;property id=&quot;20300&quot; value=&quot;Slide 16&quot;/&gt;&lt;property id=&quot;20307&quot; value=&quot;331&quot;/&gt;&lt;/object&gt;&lt;object type=&quot;3&quot; unique_id=&quot;10020&quot;&gt;&lt;property id=&quot;20148&quot; value=&quot;5&quot;/&gt;&lt;property id=&quot;20300&quot; value=&quot;Slide 17&quot;/&gt;&lt;property id=&quot;20307&quot; value=&quot;332&quot;/&gt;&lt;/object&gt;&lt;object type=&quot;3&quot; unique_id=&quot;10021&quot;&gt;&lt;property id=&quot;20148&quot; value=&quot;5&quot;/&gt;&lt;property id=&quot;20300&quot; value=&quot;Slide 18&quot;/&gt;&lt;property id=&quot;20307&quot; value=&quot;333&quot;/&gt;&lt;/object&gt;&lt;object type=&quot;3&quot; unique_id=&quot;10022&quot;&gt;&lt;property id=&quot;20148&quot; value=&quot;5&quot;/&gt;&lt;property id=&quot;20300&quot; value=&quot;Slide 19 - &amp;quot;Frequently Asked Questions (FAQ)&amp;quot;&quot;/&gt;&lt;property id=&quot;20307&quot; value=&quot;353&quot;/&gt;&lt;/object&gt;&lt;object type=&quot;3&quot; unique_id=&quot;10023&quot;&gt;&lt;property id=&quot;20148&quot; value=&quot;5&quot;/&gt;&lt;property id=&quot;20300&quot; value=&quot;Slide 20&quot;/&gt;&lt;property id=&quot;20307&quot; value=&quot;363&quot;/&gt;&lt;/object&gt;&lt;object type=&quot;3&quot; unique_id=&quot;10024&quot;&gt;&lt;property id=&quot;20148&quot; value=&quot;5&quot;/&gt;&lt;property id=&quot;20300&quot; value=&quot;Slide 21 - &amp;quot;&amp;#x0D;&amp;#x0A;Questions, Answers &amp;amp; Feedback&amp;quot;&quot;/&gt;&lt;property id=&quot;20307&quot; value=&quot;328&quot;/&gt;&lt;/object&gt;&lt;/object&gt;&lt;/object&gt;&lt;/database&gt;"/>
  <p:tag name="SECTOMILLISECCONVERTED" val="1"/>
</p:tagLst>
</file>

<file path=ppt/theme/theme1.xml><?xml version="1.0" encoding="utf-8"?>
<a:theme xmlns:a="http://schemas.openxmlformats.org/drawingml/2006/main" name="Widescreen-PowerPoint-Template">
  <a:themeElements>
    <a:clrScheme name="Clements">
      <a:dk1>
        <a:srgbClr val="5C5759"/>
      </a:dk1>
      <a:lt1>
        <a:srgbClr val="FFFFFF"/>
      </a:lt1>
      <a:dk2>
        <a:srgbClr val="F89838"/>
      </a:dk2>
      <a:lt2>
        <a:srgbClr val="8CC63F"/>
      </a:lt2>
      <a:accent1>
        <a:srgbClr val="8CC63F"/>
      </a:accent1>
      <a:accent2>
        <a:srgbClr val="64883B"/>
      </a:accent2>
      <a:accent3>
        <a:srgbClr val="425B27"/>
      </a:accent3>
      <a:accent4>
        <a:srgbClr val="5C5759"/>
      </a:accent4>
      <a:accent5>
        <a:srgbClr val="DE7308"/>
      </a:accent5>
      <a:accent6>
        <a:srgbClr val="924C05"/>
      </a:accent6>
      <a:hlink>
        <a:srgbClr val="2F2D2E"/>
      </a:hlink>
      <a:folHlink>
        <a:srgbClr val="00000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1_Internal Slide">
  <a:themeElements>
    <a:clrScheme name="Clements">
      <a:dk1>
        <a:srgbClr val="5C5759"/>
      </a:dk1>
      <a:lt1>
        <a:srgbClr val="FFFFFF"/>
      </a:lt1>
      <a:dk2>
        <a:srgbClr val="F89838"/>
      </a:dk2>
      <a:lt2>
        <a:srgbClr val="8CC63F"/>
      </a:lt2>
      <a:accent1>
        <a:srgbClr val="8CC63F"/>
      </a:accent1>
      <a:accent2>
        <a:srgbClr val="64883B"/>
      </a:accent2>
      <a:accent3>
        <a:srgbClr val="425B27"/>
      </a:accent3>
      <a:accent4>
        <a:srgbClr val="5C5759"/>
      </a:accent4>
      <a:accent5>
        <a:srgbClr val="DE7308"/>
      </a:accent5>
      <a:accent6>
        <a:srgbClr val="924C05"/>
      </a:accent6>
      <a:hlink>
        <a:srgbClr val="2F2D2E"/>
      </a:hlink>
      <a:folHlink>
        <a:srgbClr val="000000"/>
      </a:folHlink>
    </a:clrScheme>
    <a:fontScheme name="Internal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ternal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ternal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ternal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ternal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ternal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ternal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ternal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ternal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ternal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ternal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ternal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ternal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Internal Slide">
  <a:themeElements>
    <a:clrScheme name="Internal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ternal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ternal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nternal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nternal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nternal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nternal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nternal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nternal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nternal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nternal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nternal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nternal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nternal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stom Design">
  <a:themeElements>
    <a:clrScheme name="Clements">
      <a:dk1>
        <a:srgbClr val="5C5759"/>
      </a:dk1>
      <a:lt1>
        <a:srgbClr val="FFFFFF"/>
      </a:lt1>
      <a:dk2>
        <a:srgbClr val="F89838"/>
      </a:dk2>
      <a:lt2>
        <a:srgbClr val="8CC63F"/>
      </a:lt2>
      <a:accent1>
        <a:srgbClr val="8CC63F"/>
      </a:accent1>
      <a:accent2>
        <a:srgbClr val="64883B"/>
      </a:accent2>
      <a:accent3>
        <a:srgbClr val="425B27"/>
      </a:accent3>
      <a:accent4>
        <a:srgbClr val="5C5759"/>
      </a:accent4>
      <a:accent5>
        <a:srgbClr val="DE7308"/>
      </a:accent5>
      <a:accent6>
        <a:srgbClr val="924C05"/>
      </a:accent6>
      <a:hlink>
        <a:srgbClr val="2F2D2E"/>
      </a:hlink>
      <a:folHlink>
        <a:srgbClr val="0000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CheckedInput xmlns="f408fb55-9db3-49bc-8667-f651f2dc277c">false</CheckedInput>
    <_Flow_SignoffStatus xmlns="f408fb55-9db3-49bc-8667-f651f2dc277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9EDBDDAF4F27E488855211E33463EB9" ma:contentTypeVersion="16" ma:contentTypeDescription="Create a new document." ma:contentTypeScope="" ma:versionID="c49a4c225707ab060cb0df127a3500b6">
  <xsd:schema xmlns:xsd="http://www.w3.org/2001/XMLSchema" xmlns:xs="http://www.w3.org/2001/XMLSchema" xmlns:p="http://schemas.microsoft.com/office/2006/metadata/properties" xmlns:ns1="http://schemas.microsoft.com/sharepoint/v3" xmlns:ns2="f408fb55-9db3-49bc-8667-f651f2dc277c" xmlns:ns3="c3656dd3-8f89-4dc8-9707-6f6ecc114cd6" targetNamespace="http://schemas.microsoft.com/office/2006/metadata/properties" ma:root="true" ma:fieldsID="53d7dfc9ef0efa54ef69b5f75c6a2d38" ns1:_="" ns2:_="" ns3:_="">
    <xsd:import namespace="http://schemas.microsoft.com/sharepoint/v3"/>
    <xsd:import namespace="f408fb55-9db3-49bc-8667-f651f2dc277c"/>
    <xsd:import namespace="c3656dd3-8f89-4dc8-9707-6f6ecc114c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1:_ip_UnifiedCompliancePolicyProperties" minOccurs="0"/>
                <xsd:element ref="ns1:_ip_UnifiedCompliancePolicyUIAction" minOccurs="0"/>
                <xsd:element ref="ns3:SharedWithUsers" minOccurs="0"/>
                <xsd:element ref="ns3:SharedWithDetails" minOccurs="0"/>
                <xsd:element ref="ns2:_Flow_SignoffStatus" minOccurs="0"/>
                <xsd:element ref="ns2:MediaServiceLocation" minOccurs="0"/>
                <xsd:element ref="ns2:MediaServiceEventHashCode" minOccurs="0"/>
                <xsd:element ref="ns2:MediaServiceGenerationTime" minOccurs="0"/>
                <xsd:element ref="ns2:MediaServiceAutoKeyPoints" minOccurs="0"/>
                <xsd:element ref="ns2:MediaServiceKeyPoints" minOccurs="0"/>
                <xsd:element ref="ns2:CheckedInp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08fb55-9db3-49bc-8667-f651f2dc2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_Flow_SignoffStatus" ma:index="17" nillable="true" ma:displayName="Sign-off status" ma:internalName="_x0024_Resources_x003a_core_x002c_Signoff_Status_x003b_">
      <xsd:simpleType>
        <xsd:restriction base="dms:Text"/>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CheckedInput" ma:index="23" nillable="true" ma:displayName="Checked &amp; Input" ma:default="0" ma:format="Dropdown" ma:internalName="CheckedInpu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3656dd3-8f89-4dc8-9707-6f6ecc114cd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58D96-2862-4FCA-A510-4F576C182DA1}">
  <ds:schemaRefs>
    <ds:schemaRef ds:uri="http://schemas.microsoft.com/sharepoint/v3/contenttype/forms"/>
  </ds:schemaRefs>
</ds:datastoreItem>
</file>

<file path=customXml/itemProps2.xml><?xml version="1.0" encoding="utf-8"?>
<ds:datastoreItem xmlns:ds="http://schemas.openxmlformats.org/officeDocument/2006/customXml" ds:itemID="{CFA02382-5245-45DB-A3C2-87823BE2DC5A}">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c3656dd3-8f89-4dc8-9707-6f6ecc114cd6"/>
    <ds:schemaRef ds:uri="f408fb55-9db3-49bc-8667-f651f2dc277c"/>
    <ds:schemaRef ds:uri="http://www.w3.org/XML/1998/namespace"/>
    <ds:schemaRef ds:uri="http://purl.org/dc/dcmitype/"/>
  </ds:schemaRefs>
</ds:datastoreItem>
</file>

<file path=customXml/itemProps3.xml><?xml version="1.0" encoding="utf-8"?>
<ds:datastoreItem xmlns:ds="http://schemas.openxmlformats.org/officeDocument/2006/customXml" ds:itemID="{EE46606C-049B-4DEB-BEC5-B817E3170D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408fb55-9db3-49bc-8667-f651f2dc277c"/>
    <ds:schemaRef ds:uri="c3656dd3-8f89-4dc8-9707-6f6ecc114c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Widescreen-PowerPoint-Template</Template>
  <TotalTime>38</TotalTime>
  <Words>2328</Words>
  <Application>Microsoft Office PowerPoint</Application>
  <PresentationFormat>On-screen Show (16:9)</PresentationFormat>
  <Paragraphs>192</Paragraphs>
  <Slides>17</Slides>
  <Notes>14</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17</vt:i4>
      </vt:variant>
    </vt:vector>
  </HeadingPairs>
  <TitlesOfParts>
    <vt:vector size="27" baseType="lpstr">
      <vt:lpstr>Arial</vt:lpstr>
      <vt:lpstr>Calibri</vt:lpstr>
      <vt:lpstr>Calibri Light</vt:lpstr>
      <vt:lpstr>Times New Roman</vt:lpstr>
      <vt:lpstr>Wingdings</vt:lpstr>
      <vt:lpstr>Widescreen-PowerPoint-Template</vt:lpstr>
      <vt:lpstr>1_Internal Slide</vt:lpstr>
      <vt:lpstr>2_Internal Slide</vt:lpstr>
      <vt:lpstr>Custom Design</vt:lpstr>
      <vt:lpstr>1_Custom Design</vt:lpstr>
      <vt:lpstr>PowerPoint Presentation</vt:lpstr>
      <vt:lpstr>PowerPoint Presentation</vt:lpstr>
      <vt:lpstr>PowerPoint Presentation</vt:lpstr>
      <vt:lpstr>PowerPoint Presentation</vt:lpstr>
      <vt:lpstr>API LOI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optional Benefits  </vt:lpstr>
      <vt:lpstr>PowerPoint Presentation</vt:lpstr>
      <vt:lpstr>PowerPoint Presentation</vt:lpstr>
    </vt:vector>
  </TitlesOfParts>
  <Company>뿿쬐뿿쩰뿿��</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Way PowerPoint Presentation Template</dc:title>
  <dc:creator>Peter Hahn</dc:creator>
  <cp:lastModifiedBy>Smita Bhargava</cp:lastModifiedBy>
  <cp:revision>774</cp:revision>
  <cp:lastPrinted>2002-03-13T22:13:55Z</cp:lastPrinted>
  <dcterms:created xsi:type="dcterms:W3CDTF">2004-05-07T14:28:49Z</dcterms:created>
  <dcterms:modified xsi:type="dcterms:W3CDTF">2022-11-22T03:17:32Z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534b855-16ff-44cf-b1f4-edd0a8b71a6a_Enabled">
    <vt:lpwstr>True</vt:lpwstr>
  </property>
  <property fmtid="{D5CDD505-2E9C-101B-9397-08002B2CF9AE}" pid="3" name="MSIP_Label_a534b855-16ff-44cf-b1f4-edd0a8b71a6a_SiteId">
    <vt:lpwstr>9dcc1e39-12ef-4ef1-a3d6-f46d9097f602</vt:lpwstr>
  </property>
  <property fmtid="{D5CDD505-2E9C-101B-9397-08002B2CF9AE}" pid="4" name="MSIP_Label_a534b855-16ff-44cf-b1f4-edd0a8b71a6a_Ref">
    <vt:lpwstr>https://api.informationprotection.azure.com/api/9dcc1e39-12ef-4ef1-a3d6-f46d9097f602</vt:lpwstr>
  </property>
  <property fmtid="{D5CDD505-2E9C-101B-9397-08002B2CF9AE}" pid="5" name="MSIP_Label_a534b855-16ff-44cf-b1f4-edd0a8b71a6a_Owner">
    <vt:lpwstr>Karen.Ng@hkexpress.com</vt:lpwstr>
  </property>
  <property fmtid="{D5CDD505-2E9C-101B-9397-08002B2CF9AE}" pid="6" name="MSIP_Label_a534b855-16ff-44cf-b1f4-edd0a8b71a6a_SetDate">
    <vt:lpwstr>2020-02-17T09:50:20.8344652+08:00</vt:lpwstr>
  </property>
  <property fmtid="{D5CDD505-2E9C-101B-9397-08002B2CF9AE}" pid="7" name="MSIP_Label_a534b855-16ff-44cf-b1f4-edd0a8b71a6a_Name">
    <vt:lpwstr>General</vt:lpwstr>
  </property>
  <property fmtid="{D5CDD505-2E9C-101B-9397-08002B2CF9AE}" pid="8" name="MSIP_Label_a534b855-16ff-44cf-b1f4-edd0a8b71a6a_Application">
    <vt:lpwstr>Microsoft Azure Information Protection</vt:lpwstr>
  </property>
  <property fmtid="{D5CDD505-2E9C-101B-9397-08002B2CF9AE}" pid="9" name="MSIP_Label_a534b855-16ff-44cf-b1f4-edd0a8b71a6a_Extended_MSFT_Method">
    <vt:lpwstr>Manual</vt:lpwstr>
  </property>
  <property fmtid="{D5CDD505-2E9C-101B-9397-08002B2CF9AE}" pid="10" name="Sensitivity">
    <vt:lpwstr>General</vt:lpwstr>
  </property>
  <property fmtid="{D5CDD505-2E9C-101B-9397-08002B2CF9AE}" pid="11" name="ContentTypeId">
    <vt:lpwstr>0x010100E9EDBDDAF4F27E488855211E33463EB9</vt:lpwstr>
  </property>
</Properties>
</file>